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868" r:id="rId4"/>
  </p:sldMasterIdLst>
  <p:notesMasterIdLst>
    <p:notesMasterId r:id="rId18"/>
  </p:notesMasterIdLst>
  <p:handoutMasterIdLst>
    <p:handoutMasterId r:id="rId19"/>
  </p:handoutMasterIdLst>
  <p:sldIdLst>
    <p:sldId id="338" r:id="rId5"/>
    <p:sldId id="446" r:id="rId6"/>
    <p:sldId id="445" r:id="rId7"/>
    <p:sldId id="447" r:id="rId8"/>
    <p:sldId id="444" r:id="rId9"/>
    <p:sldId id="448" r:id="rId10"/>
    <p:sldId id="449" r:id="rId11"/>
    <p:sldId id="450" r:id="rId12"/>
    <p:sldId id="451" r:id="rId13"/>
    <p:sldId id="452" r:id="rId14"/>
    <p:sldId id="453" r:id="rId15"/>
    <p:sldId id="460" r:id="rId16"/>
    <p:sldId id="455" r:id="rId17"/>
  </p:sldIdLst>
  <p:sldSz cx="12192000" cy="6858000"/>
  <p:notesSz cx="6858000" cy="9144000"/>
  <p:defaultTextStyle>
    <a:defPPr>
      <a:defRPr lang="en-US"/>
    </a:defPPr>
    <a:lvl1pPr marL="0" algn="l" defTabSz="2286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228600" algn="l" defTabSz="2286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457200" algn="l" defTabSz="2286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685800" algn="l" defTabSz="2286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914400" algn="l" defTabSz="2286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143000" algn="l" defTabSz="2286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1371600" algn="l" defTabSz="2286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1600200" algn="l" defTabSz="2286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1828800" algn="l" defTabSz="2286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B9F51"/>
    <a:srgbClr val="C0C0C0"/>
    <a:srgbClr val="EFEFEF"/>
    <a:srgbClr val="7F7F7F"/>
    <a:srgbClr val="C17E1C"/>
    <a:srgbClr val="1F6499"/>
    <a:srgbClr val="2D6E56"/>
    <a:srgbClr val="256290"/>
    <a:srgbClr val="000000"/>
    <a:srgbClr val="315E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BF624E4-505B-424D-A153-65EEBE059225}" v="25" dt="2026-06-24T17:45:51.14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085"/>
    <p:restoredTop sz="96233"/>
  </p:normalViewPr>
  <p:slideViewPr>
    <p:cSldViewPr snapToGrid="0">
      <p:cViewPr>
        <p:scale>
          <a:sx n="113" d="100"/>
          <a:sy n="113" d="100"/>
        </p:scale>
        <p:origin x="328" y="37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CAB8EEE-2AFF-5629-D63C-E21B13EFF0A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A566C40-C66D-EC6E-A074-89A3E307614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47E889-3DA9-9344-80DB-28B86FF70CAB}" type="datetime1">
              <a:rPr lang="en-US" smtClean="0"/>
              <a:t>6/22/26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EEA838-99E6-F600-C20C-5717A8F443A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35951A-DAE4-BA54-9BC8-5F8F2CAE4E8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0BDA39-6F2E-3B46-817C-0AFCBD0B4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28548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66C8B0-D591-F145-9E38-B41FD32D0889}" type="datetime1">
              <a:rPr lang="en-US" smtClean="0"/>
              <a:t>6/22/26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4A8D09-6E9C-874B-9577-4A0AC2A338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56116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4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23" algn="l" defTabSz="91444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46" algn="l" defTabSz="91444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69" algn="l" defTabSz="91444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92" algn="l" defTabSz="91444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115" algn="l" defTabSz="91444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337" algn="l" defTabSz="91444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560" algn="l" defTabSz="91444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783" algn="l" defTabSz="91444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3458DB-4799-2A83-AE4D-C7007B9F53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A1749CF-D0DA-36A0-7E5B-C6824CFEF02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8988C05-379B-DF0D-56F1-9EA1D2D0F9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C9DB0E-7B7E-691D-78BD-F8772FFAB42B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97F7ACDA-05A0-CD48-94B5-A9D63FE29E88}" type="datetime1">
              <a:rPr lang="en-US" smtClean="0"/>
              <a:t>6/22/26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38780E-594B-27E5-D4E4-A33D1213C1B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4A8D09-6E9C-874B-9577-4A0AC2A3388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1712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sv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23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24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sv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svg"/></Relationships>
</file>

<file path=ppt/slideLayouts/_rels/slideLayout32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7" Type="http://schemas.microsoft.com/office/2007/relationships/hdphoto" Target="../media/hdphoto16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png"/><Relationship Id="rId5" Type="http://schemas.microsoft.com/office/2007/relationships/hdphoto" Target="../media/hdphoto15.wdp"/><Relationship Id="rId4" Type="http://schemas.openxmlformats.org/officeDocument/2006/relationships/image" Target="../media/image16.png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7" Type="http://schemas.openxmlformats.org/officeDocument/2006/relationships/image" Target="../media/image23.emf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2.emf"/><Relationship Id="rId5" Type="http://schemas.openxmlformats.org/officeDocument/2006/relationships/image" Target="../media/image21.emf"/><Relationship Id="rId4" Type="http://schemas.openxmlformats.org/officeDocument/2006/relationships/image" Target="../media/image20.emf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svg"/><Relationship Id="rId5" Type="http://schemas.microsoft.com/office/2007/relationships/hdphoto" Target="../media/hdphoto22.wdp"/><Relationship Id="rId4" Type="http://schemas.openxmlformats.org/officeDocument/2006/relationships/image" Target="../media/image5.png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3" Type="http://schemas.microsoft.com/office/2007/relationships/hdphoto" Target="../media/hdphoto2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svg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microsoft.com/office/2007/relationships/hdphoto" Target="../media/hdphoto2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3" Type="http://schemas.microsoft.com/office/2007/relationships/hdphoto" Target="../media/hdphoto24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3" Type="http://schemas.microsoft.com/office/2007/relationships/hdphoto" Target="../media/hdphoto25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svg"/></Relationships>
</file>

<file path=ppt/slideLayouts/_rels/slideLayout63.xml.rels><?xml version="1.0" encoding="UTF-8" standalone="yes"?>
<Relationships xmlns="http://schemas.openxmlformats.org/package/2006/relationships"><Relationship Id="rId3" Type="http://schemas.microsoft.com/office/2007/relationships/hdphoto" Target="../media/hdphoto25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svg"/></Relationships>
</file>

<file path=ppt/slideLayouts/_rels/slideLayout64.xml.rels><?xml version="1.0" encoding="UTF-8" standalone="yes"?>
<Relationships xmlns="http://schemas.openxmlformats.org/package/2006/relationships"><Relationship Id="rId3" Type="http://schemas.microsoft.com/office/2007/relationships/hdphoto" Target="../media/hdphoto25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svg"/></Relationships>
</file>

<file path=ppt/slideLayouts/_rels/slideLayout65.xml.rels><?xml version="1.0" encoding="UTF-8" standalone="yes"?>
<Relationships xmlns="http://schemas.openxmlformats.org/package/2006/relationships"><Relationship Id="rId3" Type="http://schemas.microsoft.com/office/2007/relationships/hdphoto" Target="../media/hdphoto25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svg"/></Relationships>
</file>

<file path=ppt/slideLayouts/_rels/slideLayout66.xml.rels><?xml version="1.0" encoding="UTF-8" standalone="yes"?>
<Relationships xmlns="http://schemas.openxmlformats.org/package/2006/relationships"><Relationship Id="rId3" Type="http://schemas.microsoft.com/office/2007/relationships/hdphoto" Target="../media/hdphoto2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svg"/></Relationships>
</file>

<file path=ppt/slideLayouts/_rels/slideLayout67.xml.rels><?xml version="1.0" encoding="UTF-8" standalone="yes"?>
<Relationships xmlns="http://schemas.openxmlformats.org/package/2006/relationships"><Relationship Id="rId3" Type="http://schemas.microsoft.com/office/2007/relationships/hdphoto" Target="../media/hdphoto26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svg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microsoft.com/office/2007/relationships/hdphoto" Target="../media/hdphoto2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3" Type="http://schemas.microsoft.com/office/2007/relationships/hdphoto" Target="../media/hdphoto27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3.svg"/><Relationship Id="rId4" Type="http://schemas.microsoft.com/office/2007/relationships/hdphoto" Target="../media/hdphoto28.wdp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3.svg"/><Relationship Id="rId4" Type="http://schemas.microsoft.com/office/2007/relationships/hdphoto" Target="../media/hdphoto28.wdp"/></Relationships>
</file>

<file path=ppt/slideLayouts/_rels/slideLayout77.xml.rels><?xml version="1.0" encoding="UTF-8" standalone="yes"?>
<Relationships xmlns="http://schemas.openxmlformats.org/package/2006/relationships"><Relationship Id="rId3" Type="http://schemas.microsoft.com/office/2007/relationships/hdphoto" Target="../media/hdphoto29.wdp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svg"/><Relationship Id="rId5" Type="http://schemas.microsoft.com/office/2007/relationships/hdphoto" Target="../media/hdphoto28.wdp"/><Relationship Id="rId4" Type="http://schemas.openxmlformats.org/officeDocument/2006/relationships/image" Target="../media/image28.png"/></Relationships>
</file>

<file path=ppt/slideLayouts/_rels/slideLayout78.xml.rels><?xml version="1.0" encoding="UTF-8" standalone="yes"?>
<Relationships xmlns="http://schemas.openxmlformats.org/package/2006/relationships"><Relationship Id="rId3" Type="http://schemas.microsoft.com/office/2007/relationships/hdphoto" Target="../media/hdphoto30.wdp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svg"/><Relationship Id="rId5" Type="http://schemas.microsoft.com/office/2007/relationships/hdphoto" Target="../media/hdphoto28.wdp"/><Relationship Id="rId4" Type="http://schemas.openxmlformats.org/officeDocument/2006/relationships/image" Target="../media/image28.png"/></Relationships>
</file>

<file path=ppt/slideLayouts/_rels/slideLayout79.xml.rels><?xml version="1.0" encoding="UTF-8" standalone="yes"?>
<Relationships xmlns="http://schemas.openxmlformats.org/package/2006/relationships"><Relationship Id="rId3" Type="http://schemas.microsoft.com/office/2007/relationships/hdphoto" Target="../media/hdphoto31.wdp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svg"/><Relationship Id="rId5" Type="http://schemas.microsoft.com/office/2007/relationships/hdphoto" Target="../media/hdphoto28.wdp"/><Relationship Id="rId4" Type="http://schemas.openxmlformats.org/officeDocument/2006/relationships/image" Target="../media/image28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microsoft.com/office/2007/relationships/hdphoto" Target="../media/hdphoto32.wdp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svg"/><Relationship Id="rId5" Type="http://schemas.microsoft.com/office/2007/relationships/hdphoto" Target="../media/hdphoto28.wdp"/><Relationship Id="rId4" Type="http://schemas.openxmlformats.org/officeDocument/2006/relationships/image" Target="../media/image28.png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3.svg"/><Relationship Id="rId4" Type="http://schemas.microsoft.com/office/2007/relationships/hdphoto" Target="../media/hdphoto33.wdp"/></Relationships>
</file>

<file path=ppt/slideLayouts/_rels/slideLayout82.xml.rels><?xml version="1.0" encoding="UTF-8" standalone="yes"?>
<Relationships xmlns="http://schemas.openxmlformats.org/package/2006/relationships"><Relationship Id="rId3" Type="http://schemas.microsoft.com/office/2007/relationships/hdphoto" Target="../media/hdphoto34.wdp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svg"/><Relationship Id="rId5" Type="http://schemas.microsoft.com/office/2007/relationships/hdphoto" Target="../media/hdphoto33.wdp"/><Relationship Id="rId4" Type="http://schemas.openxmlformats.org/officeDocument/2006/relationships/image" Target="../media/image35.png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3.svg"/><Relationship Id="rId4" Type="http://schemas.microsoft.com/office/2007/relationships/hdphoto" Target="../media/hdphoto33.wdp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_Section Header_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1950713"/>
            <a:ext cx="9144000" cy="1803083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lnSpc>
                <a:spcPct val="100000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5F6ABA9-B0E9-DCE4-B844-C4121312D358}"/>
              </a:ext>
            </a:extLst>
          </p:cNvPr>
          <p:cNvGrpSpPr/>
          <p:nvPr userDrawn="1"/>
        </p:nvGrpSpPr>
        <p:grpSpPr>
          <a:xfrm>
            <a:off x="0" y="0"/>
            <a:ext cx="12192001" cy="1221678"/>
            <a:chOff x="622149" y="-496956"/>
            <a:chExt cx="23157715" cy="2320176"/>
          </a:xfrm>
        </p:grpSpPr>
        <p:pic>
          <p:nvPicPr>
            <p:cNvPr id="7" name="Picture 6" descr="A red and black pattern&#10;&#10;AI-generated content may be incorrect.">
              <a:extLst>
                <a:ext uri="{FF2B5EF4-FFF2-40B4-BE49-F238E27FC236}">
                  <a16:creationId xmlns:a16="http://schemas.microsoft.com/office/drawing/2014/main" id="{274008D6-DE1C-6776-4F31-FEF541DFCF1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1748054" y="-496956"/>
              <a:ext cx="12031810" cy="2320176"/>
            </a:xfrm>
            <a:prstGeom prst="rect">
              <a:avLst/>
            </a:prstGeom>
          </p:spPr>
        </p:pic>
        <p:pic>
          <p:nvPicPr>
            <p:cNvPr id="9" name="Picture 8" descr="A red and black pattern&#10;&#10;AI-generated content may be incorrect.">
              <a:extLst>
                <a:ext uri="{FF2B5EF4-FFF2-40B4-BE49-F238E27FC236}">
                  <a16:creationId xmlns:a16="http://schemas.microsoft.com/office/drawing/2014/main" id="{02908CDA-D9E8-7A5E-BC92-BD28FB4D1E5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622149" y="-496956"/>
              <a:ext cx="11125903" cy="2320176"/>
            </a:xfrm>
            <a:prstGeom prst="rect">
              <a:avLst/>
            </a:prstGeom>
          </p:spPr>
        </p:pic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580EB3-7A30-1350-872C-5A7652CFAFC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915920" y="4125361"/>
            <a:ext cx="6360160" cy="1093946"/>
          </a:xfrm>
          <a:prstGeom prst="rect">
            <a:avLst/>
          </a:prstGeom>
        </p:spPr>
        <p:txBody>
          <a:bodyPr/>
          <a:lstStyle>
            <a:lvl1pPr marL="0" indent="0" algn="ctr" fontAlgn="t" hangingPunct="0">
              <a:spcBef>
                <a:spcPts val="0"/>
              </a:spcBef>
              <a:spcAft>
                <a:spcPts val="900"/>
              </a:spcAft>
              <a:buNone/>
              <a:defRPr sz="2200" b="1" i="0" cap="all" spc="50" baseline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155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309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463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617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5772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2926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08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234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 STYLING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D5259CA5-11FE-A7EF-83B0-72FBE2FB714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48648" y="6281582"/>
            <a:ext cx="1694703" cy="259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104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_Icon, Title + Content">
    <p:bg>
      <p:bgPr>
        <a:gradFill>
          <a:gsLst>
            <a:gs pos="0">
              <a:schemeClr val="bg1"/>
            </a:gs>
            <a:gs pos="74000">
              <a:schemeClr val="bg2"/>
            </a:gs>
            <a:gs pos="83000">
              <a:schemeClr val="bg2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88942" y="577901"/>
            <a:ext cx="10392631" cy="974300"/>
          </a:xfrm>
        </p:spPr>
        <p:txBody>
          <a:bodyPr anchor="t" anchorCtr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slide title. </a:t>
            </a:r>
          </a:p>
        </p:txBody>
      </p:sp>
      <p:sp>
        <p:nvSpPr>
          <p:cNvPr id="5" name="Content Placeholder 13">
            <a:extLst>
              <a:ext uri="{FF2B5EF4-FFF2-40B4-BE49-F238E27FC236}">
                <a16:creationId xmlns:a16="http://schemas.microsoft.com/office/drawing/2014/main" id="{C4392BE5-E13B-0B33-4385-A64E4268EC61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1196164" y="1800223"/>
            <a:ext cx="10392631" cy="413385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AE980D8-0A7C-4D02-1CE8-45C3B7D9E305}"/>
              </a:ext>
            </a:extLst>
          </p:cNvPr>
          <p:cNvGrpSpPr/>
          <p:nvPr userDrawn="1"/>
        </p:nvGrpSpPr>
        <p:grpSpPr>
          <a:xfrm rot="16200000">
            <a:off x="47661" y="273340"/>
            <a:ext cx="1125308" cy="578628"/>
            <a:chOff x="6961632" y="4173978"/>
            <a:chExt cx="4410217" cy="2267712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A0255E28-16AB-6672-9636-4A846DA9E1CB}"/>
                </a:ext>
              </a:extLst>
            </p:cNvPr>
            <p:cNvCxnSpPr>
              <a:cxnSpLocks/>
            </p:cNvCxnSpPr>
            <p:nvPr/>
          </p:nvCxnSpPr>
          <p:spPr>
            <a:xfrm rot="5400000" flipV="1">
              <a:off x="9733669" y="3669657"/>
              <a:ext cx="0" cy="3276361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A65F2215-9CA4-3E37-FCE0-559E2BFB1A7E}"/>
                </a:ext>
              </a:extLst>
            </p:cNvPr>
            <p:cNvSpPr/>
            <p:nvPr/>
          </p:nvSpPr>
          <p:spPr>
            <a:xfrm>
              <a:off x="6961632" y="4173978"/>
              <a:ext cx="2267712" cy="2267712"/>
            </a:xfrm>
            <a:prstGeom prst="ellipse">
              <a:avLst/>
            </a:prstGeom>
            <a:noFill/>
            <a:ln w="19050" cap="flat">
              <a:solidFill>
                <a:schemeClr val="accent2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</p:grp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BB02EBEB-1A8B-FBAD-1CB9-E86B6A59A518}"/>
              </a:ext>
            </a:extLst>
          </p:cNvPr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fld id="{379FA71F-504D-3D4E-AC30-F705AC5871E6}" type="datetimeFigureOut">
              <a:rPr lang="en-US" smtClean="0"/>
              <a:pPr/>
              <a:t>6/22/26</a:t>
            </a:fld>
            <a:endParaRPr lang="en-US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79682F23-C7B8-7DAD-B15A-2ED31D2E1EED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/>
              <a:t>Move </a:t>
            </a:r>
            <a:r>
              <a:rPr lang="en-US" b="1"/>
              <a:t>Faster. </a:t>
            </a:r>
            <a:r>
              <a:rPr lang="en-US"/>
              <a:t>Go </a:t>
            </a:r>
            <a:r>
              <a:rPr lang="en-US" b="1"/>
              <a:t>Further.</a:t>
            </a:r>
            <a:endParaRPr lang="en-US" b="1" dirty="0"/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EF22B660-33B7-1073-847A-478E5CEBA9B4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F7E38C8A-ACFC-2244-BA01-BF83E6500A6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21010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_Icon, 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88942" y="577901"/>
            <a:ext cx="10392631" cy="974300"/>
          </a:xfrm>
        </p:spPr>
        <p:txBody>
          <a:bodyPr anchor="t" anchorCtr="0"/>
          <a:lstStyle/>
          <a:p>
            <a:r>
              <a:rPr lang="en-US" dirty="0"/>
              <a:t>Click to edit slide title. </a:t>
            </a:r>
          </a:p>
        </p:txBody>
      </p:sp>
      <p:sp>
        <p:nvSpPr>
          <p:cNvPr id="5" name="Content Placeholder 13">
            <a:extLst>
              <a:ext uri="{FF2B5EF4-FFF2-40B4-BE49-F238E27FC236}">
                <a16:creationId xmlns:a16="http://schemas.microsoft.com/office/drawing/2014/main" id="{C4392BE5-E13B-0B33-4385-A64E4268EC61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1196164" y="1800223"/>
            <a:ext cx="10392631" cy="413385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BB02EBEB-1A8B-FBAD-1CB9-E86B6A59A518}"/>
              </a:ext>
            </a:extLst>
          </p:cNvPr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fld id="{379FA71F-504D-3D4E-AC30-F705AC5871E6}" type="datetimeFigureOut">
              <a:rPr lang="en-US" smtClean="0"/>
              <a:pPr/>
              <a:t>6/22/26</a:t>
            </a:fld>
            <a:endParaRPr lang="en-US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79682F23-C7B8-7DAD-B15A-2ED31D2E1EED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/>
              <a:t>Move </a:t>
            </a:r>
            <a:r>
              <a:rPr lang="en-US" b="1"/>
              <a:t>Faster. </a:t>
            </a:r>
            <a:r>
              <a:rPr lang="en-US"/>
              <a:t>Go </a:t>
            </a:r>
            <a:r>
              <a:rPr lang="en-US" b="1"/>
              <a:t>Further.</a:t>
            </a:r>
            <a:endParaRPr lang="en-US" b="1" dirty="0"/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EF22B660-33B7-1073-847A-478E5CEBA9B4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F7E38C8A-ACFC-2244-BA01-BF83E6500A6E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CDAB8BB-3F3E-1BE1-C3D7-5A6AE7F81D03}"/>
              </a:ext>
            </a:extLst>
          </p:cNvPr>
          <p:cNvGrpSpPr/>
          <p:nvPr userDrawn="1"/>
        </p:nvGrpSpPr>
        <p:grpSpPr>
          <a:xfrm rot="16200000">
            <a:off x="47661" y="273340"/>
            <a:ext cx="1125308" cy="578628"/>
            <a:chOff x="6961632" y="4173978"/>
            <a:chExt cx="4410217" cy="2267712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D8A919B2-A34C-D16F-B460-A6105C38F982}"/>
                </a:ext>
              </a:extLst>
            </p:cNvPr>
            <p:cNvCxnSpPr>
              <a:cxnSpLocks/>
            </p:cNvCxnSpPr>
            <p:nvPr/>
          </p:nvCxnSpPr>
          <p:spPr>
            <a:xfrm rot="5400000" flipV="1">
              <a:off x="9733669" y="3669657"/>
              <a:ext cx="0" cy="3276361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4137B416-43DB-4E77-7F0B-E2F0E4863C98}"/>
                </a:ext>
              </a:extLst>
            </p:cNvPr>
            <p:cNvSpPr/>
            <p:nvPr/>
          </p:nvSpPr>
          <p:spPr>
            <a:xfrm>
              <a:off x="6961632" y="4173978"/>
              <a:ext cx="2267712" cy="2267712"/>
            </a:xfrm>
            <a:prstGeom prst="ellipse">
              <a:avLst/>
            </a:prstGeom>
            <a:noFill/>
            <a:ln w="19050" cap="flat">
              <a:solidFill>
                <a:schemeClr val="accent2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383334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_Icon, Title + Content"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15000"/>
                    </a14:imgEffect>
                  </a14:imgLayer>
                </a14:imgProps>
              </a:ext>
            </a:extLst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88943" y="580465"/>
            <a:ext cx="10392630" cy="977673"/>
          </a:xfrm>
        </p:spPr>
        <p:txBody>
          <a:bodyPr anchor="t" anchorCtr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slide title. 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6C5552AF-8C10-E8CF-92B4-6E1827EBA011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1188942" y="1809750"/>
            <a:ext cx="10392630" cy="41338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Date Placeholder 15">
            <a:extLst>
              <a:ext uri="{FF2B5EF4-FFF2-40B4-BE49-F238E27FC236}">
                <a16:creationId xmlns:a16="http://schemas.microsoft.com/office/drawing/2014/main" id="{EF0E75D4-B75C-DC5E-587D-A62F5384FA5B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379FA71F-504D-3D4E-AC30-F705AC5871E6}" type="datetimeFigureOut">
              <a:rPr lang="en-US" smtClean="0"/>
              <a:pPr/>
              <a:t>6/22/26</a:t>
            </a:fld>
            <a:endParaRPr lang="en-US"/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F09E9AF3-61F0-2A46-C0AD-7F95C2274EB5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Move </a:t>
            </a:r>
            <a:r>
              <a:rPr lang="en-US" b="1"/>
              <a:t>Faster. </a:t>
            </a:r>
            <a:r>
              <a:rPr lang="en-US"/>
              <a:t>Go </a:t>
            </a:r>
            <a:r>
              <a:rPr lang="en-US" b="1"/>
              <a:t>Further.</a:t>
            </a:r>
            <a:endParaRPr lang="en-US" b="1" dirty="0"/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27AEA8B4-7F4F-D1C2-42F1-C83B55AEF666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F7E38C8A-ACFC-2244-BA01-BF83E6500A6E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5207E7D-BFB1-E2D3-CBD0-0A120F640C60}"/>
              </a:ext>
            </a:extLst>
          </p:cNvPr>
          <p:cNvGrpSpPr/>
          <p:nvPr userDrawn="1"/>
        </p:nvGrpSpPr>
        <p:grpSpPr>
          <a:xfrm rot="16200000">
            <a:off x="47661" y="273340"/>
            <a:ext cx="1125308" cy="578628"/>
            <a:chOff x="6961632" y="4173978"/>
            <a:chExt cx="4410217" cy="2267712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60F472C4-BCE9-1CD3-7DC6-BB3396F28CBF}"/>
                </a:ext>
              </a:extLst>
            </p:cNvPr>
            <p:cNvCxnSpPr>
              <a:cxnSpLocks/>
            </p:cNvCxnSpPr>
            <p:nvPr/>
          </p:nvCxnSpPr>
          <p:spPr>
            <a:xfrm rot="5400000" flipV="1">
              <a:off x="9733669" y="3669657"/>
              <a:ext cx="0" cy="3276361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CA48A052-6448-1528-005A-95593867F945}"/>
                </a:ext>
              </a:extLst>
            </p:cNvPr>
            <p:cNvSpPr/>
            <p:nvPr/>
          </p:nvSpPr>
          <p:spPr>
            <a:xfrm>
              <a:off x="6961632" y="4173978"/>
              <a:ext cx="2267712" cy="2267712"/>
            </a:xfrm>
            <a:prstGeom prst="ellipse">
              <a:avLst/>
            </a:prstGeom>
            <a:noFill/>
            <a:ln w="19050" cap="flat">
              <a:solidFill>
                <a:schemeClr val="accent2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403285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_Top Subtitle">
    <p:bg>
      <p:bgPr>
        <a:gradFill>
          <a:gsLst>
            <a:gs pos="0">
              <a:schemeClr val="bg1"/>
            </a:gs>
            <a:gs pos="74000">
              <a:schemeClr val="bg2"/>
            </a:gs>
            <a:gs pos="83000">
              <a:schemeClr val="bg2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13">
            <a:extLst>
              <a:ext uri="{FF2B5EF4-FFF2-40B4-BE49-F238E27FC236}">
                <a16:creationId xmlns:a16="http://schemas.microsoft.com/office/drawing/2014/main" id="{C4392BE5-E13B-0B33-4385-A64E4268EC61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617538" y="2012548"/>
            <a:ext cx="10971258" cy="392152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79FADC5-569A-D63A-3961-9409C53937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0315" y="983848"/>
            <a:ext cx="10974912" cy="922472"/>
          </a:xfrm>
        </p:spPr>
        <p:txBody>
          <a:bodyPr anchor="t" anchorCtr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slide title.</a:t>
            </a:r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9DE2F028-FC8D-A2F2-777A-769DE82148D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10315" y="507891"/>
            <a:ext cx="10974912" cy="369729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hangingPunct="0">
              <a:spcBef>
                <a:spcPts val="0"/>
              </a:spcBef>
              <a:spcAft>
                <a:spcPts val="900"/>
              </a:spcAft>
              <a:buNone/>
              <a:defRPr lang="en-US" sz="2000" b="1" i="0" kern="1200" cap="all" spc="50" baseline="0" dirty="0">
                <a:solidFill>
                  <a:schemeClr val="accent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pPr marL="0" lvl="0" indent="0" algn="l" defTabSz="228577" rtl="0" eaLnBrk="1" latinLnBrk="0" hangingPunct="0">
              <a:lnSpc>
                <a:spcPct val="95000"/>
              </a:lnSpc>
              <a:spcBef>
                <a:spcPts val="0"/>
              </a:spcBef>
              <a:spcAft>
                <a:spcPts val="900"/>
              </a:spcAft>
              <a:buClr>
                <a:schemeClr val="accent2"/>
              </a:buClr>
              <a:buSzPct val="80000"/>
              <a:buFontTx/>
              <a:buNone/>
            </a:pPr>
            <a:r>
              <a:rPr lang="en-US" dirty="0"/>
              <a:t>CLICK TO EDIT SUBTITLE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5393E03-584C-8FBE-10EA-E37B6A473C04}"/>
              </a:ext>
            </a:extLst>
          </p:cNvPr>
          <p:cNvSpPr>
            <a:spLocks noGrp="1"/>
          </p:cNvSpPr>
          <p:nvPr>
            <p:ph type="dt" sz="half" idx="23"/>
          </p:nvPr>
        </p:nvSpPr>
        <p:spPr/>
        <p:txBody>
          <a:bodyPr/>
          <a:lstStyle/>
          <a:p>
            <a:fld id="{379FA71F-504D-3D4E-AC30-F705AC5871E6}" type="datetimeFigureOut">
              <a:rPr lang="en-US" smtClean="0"/>
              <a:pPr/>
              <a:t>6/22/26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8F51E4C4-7F18-3D4D-7BA3-DA62A5F82CF2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en-US"/>
              <a:t>Move </a:t>
            </a:r>
            <a:r>
              <a:rPr lang="en-US" b="1"/>
              <a:t>Faster. </a:t>
            </a:r>
            <a:r>
              <a:rPr lang="en-US"/>
              <a:t>Go </a:t>
            </a:r>
            <a:r>
              <a:rPr lang="en-US" b="1"/>
              <a:t>Further.</a:t>
            </a:r>
            <a:endParaRPr lang="en-US" b="1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96D833D-5591-C79C-F24F-53EF489BF998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F7E38C8A-ACFC-2244-BA01-BF83E6500A6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13130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_Top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13">
            <a:extLst>
              <a:ext uri="{FF2B5EF4-FFF2-40B4-BE49-F238E27FC236}">
                <a16:creationId xmlns:a16="http://schemas.microsoft.com/office/drawing/2014/main" id="{C4392BE5-E13B-0B33-4385-A64E4268EC61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617538" y="2012548"/>
            <a:ext cx="10971258" cy="392152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79FADC5-569A-D63A-3961-9409C53937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0315" y="983848"/>
            <a:ext cx="10974912" cy="922472"/>
          </a:xfrm>
        </p:spPr>
        <p:txBody>
          <a:bodyPr anchor="t" anchorCtr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slide title.</a:t>
            </a:r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9DE2F028-FC8D-A2F2-777A-769DE82148D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10315" y="507891"/>
            <a:ext cx="10974912" cy="369729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hangingPunct="0">
              <a:spcBef>
                <a:spcPts val="0"/>
              </a:spcBef>
              <a:spcAft>
                <a:spcPts val="900"/>
              </a:spcAft>
              <a:buNone/>
              <a:defRPr lang="en-US" sz="2000" b="1" i="0" kern="1200" cap="all" spc="50" baseline="0" dirty="0">
                <a:solidFill>
                  <a:schemeClr val="accent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pPr marL="0" lvl="0" indent="0" algn="l" defTabSz="228577" rtl="0" eaLnBrk="1" latinLnBrk="0" hangingPunct="0">
              <a:lnSpc>
                <a:spcPct val="95000"/>
              </a:lnSpc>
              <a:spcBef>
                <a:spcPts val="0"/>
              </a:spcBef>
              <a:spcAft>
                <a:spcPts val="900"/>
              </a:spcAft>
              <a:buClr>
                <a:schemeClr val="accent2"/>
              </a:buClr>
              <a:buSzPct val="80000"/>
              <a:buFontTx/>
              <a:buNone/>
            </a:pPr>
            <a:r>
              <a:rPr lang="en-US" dirty="0"/>
              <a:t>CLICK TO EDIT SUBTITLE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5393E03-584C-8FBE-10EA-E37B6A473C04}"/>
              </a:ext>
            </a:extLst>
          </p:cNvPr>
          <p:cNvSpPr>
            <a:spLocks noGrp="1"/>
          </p:cNvSpPr>
          <p:nvPr>
            <p:ph type="dt" sz="half" idx="23"/>
          </p:nvPr>
        </p:nvSpPr>
        <p:spPr/>
        <p:txBody>
          <a:bodyPr/>
          <a:lstStyle/>
          <a:p>
            <a:fld id="{379FA71F-504D-3D4E-AC30-F705AC5871E6}" type="datetimeFigureOut">
              <a:rPr lang="en-US" smtClean="0"/>
              <a:pPr/>
              <a:t>6/22/26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8F51E4C4-7F18-3D4D-7BA3-DA62A5F82CF2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en-US"/>
              <a:t>Move </a:t>
            </a:r>
            <a:r>
              <a:rPr lang="en-US" b="1"/>
              <a:t>Faster. </a:t>
            </a:r>
            <a:r>
              <a:rPr lang="en-US"/>
              <a:t>Go </a:t>
            </a:r>
            <a:r>
              <a:rPr lang="en-US" b="1"/>
              <a:t>Further.</a:t>
            </a:r>
            <a:endParaRPr lang="en-US" b="1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96D833D-5591-C79C-F24F-53EF489BF998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F7E38C8A-ACFC-2244-BA01-BF83E6500A6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66697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_Top Subtitle"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15000"/>
                    </a14:imgEffect>
                  </a14:imgLayer>
                </a14:imgProps>
              </a:ext>
            </a:extLst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13">
            <a:extLst>
              <a:ext uri="{FF2B5EF4-FFF2-40B4-BE49-F238E27FC236}">
                <a16:creationId xmlns:a16="http://schemas.microsoft.com/office/drawing/2014/main" id="{10AC3E70-CC69-7D3F-BFE4-7B577031963D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617538" y="2012548"/>
            <a:ext cx="10971258" cy="392152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2AB4C6C-6A82-C79F-49AB-EE91B20EB8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0315" y="983848"/>
            <a:ext cx="10974912" cy="922472"/>
          </a:xfrm>
        </p:spPr>
        <p:txBody>
          <a:bodyPr anchor="t" anchorCtr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slide title.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1A317C0-80FE-AEEB-8E76-9A72ADE7ACF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10315" y="507891"/>
            <a:ext cx="10974912" cy="369729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hangingPunct="0">
              <a:spcBef>
                <a:spcPts val="0"/>
              </a:spcBef>
              <a:spcAft>
                <a:spcPts val="900"/>
              </a:spcAft>
              <a:buNone/>
              <a:defRPr lang="en-US" sz="2000" b="1" i="0" kern="1200" cap="all" spc="50" baseline="0" dirty="0">
                <a:solidFill>
                  <a:schemeClr val="accent3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pPr marL="0" lvl="0" indent="0" algn="l" defTabSz="228577" rtl="0" eaLnBrk="1" latinLnBrk="0" hangingPunct="0">
              <a:lnSpc>
                <a:spcPct val="95000"/>
              </a:lnSpc>
              <a:spcBef>
                <a:spcPts val="0"/>
              </a:spcBef>
              <a:spcAft>
                <a:spcPts val="900"/>
              </a:spcAft>
              <a:buClr>
                <a:schemeClr val="accent2"/>
              </a:buClr>
              <a:buSzPct val="80000"/>
              <a:buFontTx/>
              <a:buNone/>
            </a:pPr>
            <a:r>
              <a:rPr lang="en-US" dirty="0"/>
              <a:t>CLICK TO EDIT SUBTITLE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DC9361A-F40D-F2FF-ACBB-694E32A5C022}"/>
              </a:ext>
            </a:extLst>
          </p:cNvPr>
          <p:cNvSpPr>
            <a:spLocks noGrp="1"/>
          </p:cNvSpPr>
          <p:nvPr>
            <p:ph type="dt" sz="half" idx="23"/>
          </p:nvPr>
        </p:nvSpPr>
        <p:spPr/>
        <p:txBody>
          <a:bodyPr/>
          <a:lstStyle/>
          <a:p>
            <a:fld id="{379FA71F-504D-3D4E-AC30-F705AC5871E6}" type="datetimeFigureOut">
              <a:rPr lang="en-US" smtClean="0"/>
              <a:pPr/>
              <a:t>6/22/26</a:t>
            </a:fld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43696B50-05FC-F18B-DFDE-E7FBC22EBF2F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en-US"/>
              <a:t>Move </a:t>
            </a:r>
            <a:r>
              <a:rPr lang="en-US" b="1"/>
              <a:t>Faster. </a:t>
            </a:r>
            <a:r>
              <a:rPr lang="en-US"/>
              <a:t>Go </a:t>
            </a:r>
            <a:r>
              <a:rPr lang="en-US" b="1"/>
              <a:t>Further.</a:t>
            </a:r>
            <a:endParaRPr lang="en-US" b="1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584488B9-8B6B-3D85-A038-31089A01EB11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F7E38C8A-ACFC-2244-BA01-BF83E6500A6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03806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_Title, Subhead + Content">
    <p:bg>
      <p:bgPr>
        <a:gradFill>
          <a:gsLst>
            <a:gs pos="0">
              <a:schemeClr val="bg1"/>
            </a:gs>
            <a:gs pos="74000">
              <a:schemeClr val="bg2"/>
            </a:gs>
            <a:gs pos="83000">
              <a:schemeClr val="bg2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EBFC7419-8AAF-FD80-7220-4168098754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0315" y="580465"/>
            <a:ext cx="10971258" cy="10287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slide title.</a:t>
            </a:r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B5AD0D51-5083-DD13-32D0-CAAE516D35F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10314" y="1814623"/>
            <a:ext cx="10970665" cy="496777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hangingPunct="0">
              <a:spcBef>
                <a:spcPts val="0"/>
              </a:spcBef>
              <a:spcAft>
                <a:spcPts val="900"/>
              </a:spcAft>
              <a:buNone/>
              <a:defRPr lang="en-US" sz="2000" b="1" i="0" kern="1200" cap="all" spc="50" baseline="0" dirty="0">
                <a:solidFill>
                  <a:schemeClr val="accent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pPr marL="0" lvl="0" indent="0" algn="l" defTabSz="228577" rtl="0" eaLnBrk="1" latinLnBrk="0" hangingPunct="0">
              <a:lnSpc>
                <a:spcPct val="95000"/>
              </a:lnSpc>
              <a:spcBef>
                <a:spcPts val="0"/>
              </a:spcBef>
              <a:spcAft>
                <a:spcPts val="900"/>
              </a:spcAft>
              <a:buClr>
                <a:schemeClr val="accent2"/>
              </a:buClr>
              <a:buSzPct val="80000"/>
              <a:buFontTx/>
              <a:buNone/>
            </a:pPr>
            <a:r>
              <a:rPr lang="en-US" dirty="0"/>
              <a:t>Click To Edit Subtitle</a:t>
            </a:r>
          </a:p>
        </p:txBody>
      </p:sp>
      <p:sp>
        <p:nvSpPr>
          <p:cNvPr id="7" name="Content Placeholder 8">
            <a:extLst>
              <a:ext uri="{FF2B5EF4-FFF2-40B4-BE49-F238E27FC236}">
                <a16:creationId xmlns:a16="http://schemas.microsoft.com/office/drawing/2014/main" id="{62F903CF-2BF1-6846-07FB-1FA69B28D9F6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610030" y="2387536"/>
            <a:ext cx="10971258" cy="355606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8206D4-7A2E-D8D2-4C9A-032E15CDBD53}"/>
              </a:ext>
            </a:extLst>
          </p:cNvPr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fld id="{379FA71F-504D-3D4E-AC30-F705AC5871E6}" type="datetimeFigureOut">
              <a:rPr lang="en-US" smtClean="0"/>
              <a:pPr/>
              <a:t>6/22/26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E7B11-5D1F-BF66-C7D6-6ADC71C8DC7B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en-US"/>
              <a:t>Move </a:t>
            </a:r>
            <a:r>
              <a:rPr lang="en-US" b="1"/>
              <a:t>Faster. </a:t>
            </a:r>
            <a:r>
              <a:rPr lang="en-US"/>
              <a:t>Go </a:t>
            </a:r>
            <a:r>
              <a:rPr lang="en-US" b="1"/>
              <a:t>Further.</a:t>
            </a:r>
            <a:endParaRPr lang="en-US" b="1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07942A1-643C-54E2-3548-85F370E2525B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F7E38C8A-ACFC-2244-BA01-BF83E6500A6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81802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_Title, Subhead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EBFC7419-8AAF-FD80-7220-4168098754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0315" y="580465"/>
            <a:ext cx="10971258" cy="10287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slide title.</a:t>
            </a:r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B5AD0D51-5083-DD13-32D0-CAAE516D35F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10314" y="1814623"/>
            <a:ext cx="10970665" cy="496777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hangingPunct="0">
              <a:spcBef>
                <a:spcPts val="0"/>
              </a:spcBef>
              <a:spcAft>
                <a:spcPts val="900"/>
              </a:spcAft>
              <a:buNone/>
              <a:defRPr lang="en-US" sz="2000" b="1" i="0" kern="1200" cap="all" spc="50" baseline="0" dirty="0">
                <a:solidFill>
                  <a:schemeClr val="accent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pPr marL="0" lvl="0" indent="0" algn="l" defTabSz="228577" rtl="0" eaLnBrk="1" latinLnBrk="0" hangingPunct="0">
              <a:lnSpc>
                <a:spcPct val="95000"/>
              </a:lnSpc>
              <a:spcBef>
                <a:spcPts val="0"/>
              </a:spcBef>
              <a:spcAft>
                <a:spcPts val="900"/>
              </a:spcAft>
              <a:buClr>
                <a:schemeClr val="accent2"/>
              </a:buClr>
              <a:buSzPct val="80000"/>
              <a:buFontTx/>
              <a:buNone/>
            </a:pPr>
            <a:r>
              <a:rPr lang="en-US" dirty="0"/>
              <a:t>Click To Edit Subtitle</a:t>
            </a:r>
          </a:p>
        </p:txBody>
      </p:sp>
      <p:sp>
        <p:nvSpPr>
          <p:cNvPr id="7" name="Content Placeholder 8">
            <a:extLst>
              <a:ext uri="{FF2B5EF4-FFF2-40B4-BE49-F238E27FC236}">
                <a16:creationId xmlns:a16="http://schemas.microsoft.com/office/drawing/2014/main" id="{62F903CF-2BF1-6846-07FB-1FA69B28D9F6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610030" y="2387536"/>
            <a:ext cx="10971258" cy="355606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8206D4-7A2E-D8D2-4C9A-032E15CDBD53}"/>
              </a:ext>
            </a:extLst>
          </p:cNvPr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fld id="{379FA71F-504D-3D4E-AC30-F705AC5871E6}" type="datetimeFigureOut">
              <a:rPr lang="en-US" smtClean="0"/>
              <a:pPr/>
              <a:t>6/22/26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E7B11-5D1F-BF66-C7D6-6ADC71C8DC7B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en-US"/>
              <a:t>Move </a:t>
            </a:r>
            <a:r>
              <a:rPr lang="en-US" b="1"/>
              <a:t>Faster. </a:t>
            </a:r>
            <a:r>
              <a:rPr lang="en-US"/>
              <a:t>Go </a:t>
            </a:r>
            <a:r>
              <a:rPr lang="en-US" b="1"/>
              <a:t>Further.</a:t>
            </a:r>
            <a:endParaRPr lang="en-US" b="1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07942A1-643C-54E2-3548-85F370E2525B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F7E38C8A-ACFC-2244-BA01-BF83E6500A6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5448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_Title, Subhead + Content"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15000"/>
                    </a14:imgEffect>
                  </a14:imgLayer>
                </a14:imgProps>
              </a:ext>
            </a:extLst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EBFC7419-8AAF-FD80-7220-4168098754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0315" y="580465"/>
            <a:ext cx="10971258" cy="10287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slide title.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2B381991-C9BF-3417-6F08-3C78ECE5881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10314" y="1814623"/>
            <a:ext cx="10970665" cy="496777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hangingPunct="0">
              <a:spcBef>
                <a:spcPts val="0"/>
              </a:spcBef>
              <a:spcAft>
                <a:spcPts val="900"/>
              </a:spcAft>
              <a:buNone/>
              <a:defRPr lang="en-US" sz="2000" b="1" i="0" kern="1200" cap="all" spc="50" baseline="0" dirty="0">
                <a:solidFill>
                  <a:schemeClr val="accent3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pPr marL="0" lvl="0" indent="0" algn="l" defTabSz="228577" rtl="0" eaLnBrk="1" latinLnBrk="0" hangingPunct="0">
              <a:lnSpc>
                <a:spcPct val="95000"/>
              </a:lnSpc>
              <a:spcBef>
                <a:spcPts val="0"/>
              </a:spcBef>
              <a:spcAft>
                <a:spcPts val="900"/>
              </a:spcAft>
              <a:buClr>
                <a:schemeClr val="accent2"/>
              </a:buClr>
              <a:buSzPct val="80000"/>
              <a:buFontTx/>
              <a:buNone/>
            </a:pPr>
            <a:r>
              <a:rPr lang="en-US" dirty="0"/>
              <a:t>Click To Edit Subtitle</a:t>
            </a:r>
          </a:p>
        </p:txBody>
      </p:sp>
      <p:sp>
        <p:nvSpPr>
          <p:cNvPr id="10" name="Content Placeholder 8">
            <a:extLst>
              <a:ext uri="{FF2B5EF4-FFF2-40B4-BE49-F238E27FC236}">
                <a16:creationId xmlns:a16="http://schemas.microsoft.com/office/drawing/2014/main" id="{709895DA-AD73-20FA-113B-6BBF542E5D1D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610030" y="2387536"/>
            <a:ext cx="10971258" cy="355606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21CAA0-72E6-28FD-850E-1739F5D534E4}"/>
              </a:ext>
            </a:extLst>
          </p:cNvPr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fld id="{379FA71F-504D-3D4E-AC30-F705AC5871E6}" type="datetimeFigureOut">
              <a:rPr lang="en-US" smtClean="0"/>
              <a:pPr/>
              <a:t>6/22/26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31673F6-53B7-9CC3-D0B2-54BFD884E2C0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en-US"/>
              <a:t>Move </a:t>
            </a:r>
            <a:r>
              <a:rPr lang="en-US" b="1"/>
              <a:t>Faster. </a:t>
            </a:r>
            <a:r>
              <a:rPr lang="en-US"/>
              <a:t>Go </a:t>
            </a:r>
            <a:r>
              <a:rPr lang="en-US" b="1"/>
              <a:t>Further.</a:t>
            </a:r>
            <a:endParaRPr lang="en-US" b="1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7B73452D-46A0-534A-BEDF-C1F3E5EC8E55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F7E38C8A-ACFC-2244-BA01-BF83E6500A6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4172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_Numbered List">
    <p:bg>
      <p:bgPr>
        <a:gradFill>
          <a:gsLst>
            <a:gs pos="0">
              <a:schemeClr val="bg1"/>
            </a:gs>
            <a:gs pos="74000">
              <a:schemeClr val="bg2"/>
            </a:gs>
            <a:gs pos="83000">
              <a:schemeClr val="bg2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94C1A06E-5243-6041-742F-BE1F3291F7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0315" y="580465"/>
            <a:ext cx="10971258" cy="10287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slide title.</a:t>
            </a:r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2ABB2490-44E2-1B48-3FF2-EF6518D5DCB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10314" y="1814623"/>
            <a:ext cx="10971257" cy="496777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hangingPunct="0">
              <a:spcBef>
                <a:spcPts val="0"/>
              </a:spcBef>
              <a:spcAft>
                <a:spcPts val="900"/>
              </a:spcAft>
              <a:buNone/>
              <a:defRPr lang="en-US" sz="2000" b="1" i="0" kern="1200" spc="50" baseline="0" dirty="0">
                <a:solidFill>
                  <a:schemeClr val="accent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pPr marL="0" lvl="0" indent="0" algn="l" defTabSz="228577" rtl="0" eaLnBrk="1" latinLnBrk="0" hangingPunct="0">
              <a:lnSpc>
                <a:spcPct val="95000"/>
              </a:lnSpc>
              <a:spcBef>
                <a:spcPts val="0"/>
              </a:spcBef>
              <a:spcAft>
                <a:spcPts val="900"/>
              </a:spcAft>
              <a:buClr>
                <a:schemeClr val="accent2"/>
              </a:buClr>
              <a:buSzPct val="80000"/>
              <a:buFontTx/>
              <a:buNone/>
            </a:pPr>
            <a:r>
              <a:rPr lang="en-US" dirty="0"/>
              <a:t>CLICK TO EDIT SUBTITLE</a:t>
            </a:r>
          </a:p>
        </p:txBody>
      </p:sp>
      <p:sp>
        <p:nvSpPr>
          <p:cNvPr id="3" name="Content Placeholder 6">
            <a:extLst>
              <a:ext uri="{FF2B5EF4-FFF2-40B4-BE49-F238E27FC236}">
                <a16:creationId xmlns:a16="http://schemas.microsoft.com/office/drawing/2014/main" id="{83AF454D-869A-628D-8C8F-D519EB447909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618718" y="2387536"/>
            <a:ext cx="10962853" cy="355606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SzPct val="100000"/>
              <a:buFont typeface="+mj-lt"/>
              <a:buAutoNum type="arabicPeriod"/>
              <a:defRPr sz="1800" b="1"/>
            </a:lvl1pPr>
            <a:lvl2pPr>
              <a:spcAft>
                <a:spcPts val="0"/>
              </a:spcAft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Level of Information</a:t>
            </a:r>
          </a:p>
          <a:p>
            <a:pPr lvl="1"/>
            <a:r>
              <a:rPr lang="en-US" dirty="0"/>
              <a:t>Secondary Information</a:t>
            </a:r>
          </a:p>
          <a:p>
            <a:pPr lvl="2"/>
            <a:r>
              <a:rPr lang="en-US" dirty="0"/>
              <a:t>Tertiary Information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96A84EE9-841C-F672-FC9F-EC40AF0B574D}"/>
              </a:ext>
            </a:extLst>
          </p:cNvPr>
          <p:cNvSpPr>
            <a:spLocks noGrp="1"/>
          </p:cNvSpPr>
          <p:nvPr>
            <p:ph type="dt" sz="half" idx="23"/>
          </p:nvPr>
        </p:nvSpPr>
        <p:spPr/>
        <p:txBody>
          <a:bodyPr/>
          <a:lstStyle/>
          <a:p>
            <a:fld id="{379FA71F-504D-3D4E-AC30-F705AC5871E6}" type="datetimeFigureOut">
              <a:rPr lang="en-US" smtClean="0"/>
              <a:pPr/>
              <a:t>6/22/26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6267875-D1A0-E01A-297C-631B80B75F22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en-US"/>
              <a:t>Move </a:t>
            </a:r>
            <a:r>
              <a:rPr lang="en-US" b="1"/>
              <a:t>Faster. </a:t>
            </a:r>
            <a:r>
              <a:rPr lang="en-US"/>
              <a:t>Go </a:t>
            </a:r>
            <a:r>
              <a:rPr lang="en-US" b="1"/>
              <a:t>Further.</a:t>
            </a:r>
            <a:endParaRPr lang="en-US" b="1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B38EB7E-FA68-AF24-E02F-088C1EEE0B33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F7E38C8A-ACFC-2244-BA01-BF83E6500A6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99765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_Section Header_Shap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2051CF3-7653-3A3C-6A93-42876261894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86101" y="1104900"/>
            <a:ext cx="7112000" cy="2733675"/>
          </a:xfrm>
          <a:prstGeom prst="rect">
            <a:avLst/>
          </a:prstGeom>
        </p:spPr>
        <p:txBody>
          <a:bodyPr anchor="b"/>
          <a:lstStyle>
            <a:lvl1pPr fontAlgn="b" hangingPunct="0">
              <a:defRPr sz="54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Section Divider Title Can Go Here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2F75932-4567-C86E-7026-D6351655D8A2}"/>
              </a:ext>
            </a:extLst>
          </p:cNvPr>
          <p:cNvGrpSpPr/>
          <p:nvPr userDrawn="1"/>
        </p:nvGrpSpPr>
        <p:grpSpPr>
          <a:xfrm rot="10800000">
            <a:off x="-2591353" y="737942"/>
            <a:ext cx="6112843" cy="6120058"/>
            <a:chOff x="10662210" y="-228669"/>
            <a:chExt cx="12227278" cy="12240115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A321BF36-DBFA-4BAB-6526-F9A5F61EF640}"/>
                </a:ext>
              </a:extLst>
            </p:cNvPr>
            <p:cNvCxnSpPr>
              <a:cxnSpLocks/>
            </p:cNvCxnSpPr>
            <p:nvPr userDrawn="1"/>
          </p:nvCxnSpPr>
          <p:spPr>
            <a:xfrm rot="10800000" flipH="1" flipV="1">
              <a:off x="10662210" y="-228669"/>
              <a:ext cx="7043897" cy="7054389"/>
            </a:xfrm>
            <a:prstGeom prst="line">
              <a:avLst/>
            </a:prstGeom>
            <a:ln w="31750">
              <a:solidFill>
                <a:schemeClr val="accent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Arc 11">
              <a:extLst>
                <a:ext uri="{FF2B5EF4-FFF2-40B4-BE49-F238E27FC236}">
                  <a16:creationId xmlns:a16="http://schemas.microsoft.com/office/drawing/2014/main" id="{A222FC89-F80C-6DD6-E4E6-8B507DC40355}"/>
                </a:ext>
              </a:extLst>
            </p:cNvPr>
            <p:cNvSpPr/>
            <p:nvPr userDrawn="1"/>
          </p:nvSpPr>
          <p:spPr>
            <a:xfrm rot="16200000">
              <a:off x="12553801" y="1675758"/>
              <a:ext cx="10334342" cy="10337033"/>
            </a:xfrm>
            <a:prstGeom prst="arc">
              <a:avLst>
                <a:gd name="adj1" fmla="val 10800650"/>
                <a:gd name="adj2" fmla="val 31008"/>
              </a:avLst>
            </a:prstGeom>
            <a:ln w="31750">
              <a:solidFill>
                <a:schemeClr val="accent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</p:grp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FAD9D14D-AB0F-5BD1-5BDF-9AE86C75D6D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086100" y="4131806"/>
            <a:ext cx="7112000" cy="1093946"/>
          </a:xfrm>
          <a:prstGeom prst="rect">
            <a:avLst/>
          </a:prstGeom>
        </p:spPr>
        <p:txBody>
          <a:bodyPr/>
          <a:lstStyle>
            <a:lvl1pPr marL="0" indent="0" fontAlgn="t" hangingPunct="0">
              <a:spcBef>
                <a:spcPts val="0"/>
              </a:spcBef>
              <a:spcAft>
                <a:spcPts val="900"/>
              </a:spcAft>
              <a:buNone/>
              <a:defRPr sz="2200" b="1" i="0" spc="10" baseline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155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309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463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617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5772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2926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08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234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 STYLING</a:t>
            </a:r>
          </a:p>
        </p:txBody>
      </p:sp>
    </p:spTree>
    <p:extLst>
      <p:ext uri="{BB962C8B-B14F-4D97-AF65-F5344CB8AC3E}">
        <p14:creationId xmlns:p14="http://schemas.microsoft.com/office/powerpoint/2010/main" val="793425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_Numbered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94C1A06E-5243-6041-742F-BE1F3291F7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0315" y="580465"/>
            <a:ext cx="10971258" cy="10287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slide title.</a:t>
            </a:r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2ABB2490-44E2-1B48-3FF2-EF6518D5DCB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10314" y="1814623"/>
            <a:ext cx="10971257" cy="496777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hangingPunct="0">
              <a:spcBef>
                <a:spcPts val="0"/>
              </a:spcBef>
              <a:spcAft>
                <a:spcPts val="900"/>
              </a:spcAft>
              <a:buNone/>
              <a:defRPr lang="en-US" sz="2000" b="1" i="0" kern="1200" spc="50" baseline="0" dirty="0">
                <a:solidFill>
                  <a:schemeClr val="accent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pPr marL="0" lvl="0" indent="0" algn="l" defTabSz="228577" rtl="0" eaLnBrk="1" latinLnBrk="0" hangingPunct="0">
              <a:lnSpc>
                <a:spcPct val="95000"/>
              </a:lnSpc>
              <a:spcBef>
                <a:spcPts val="0"/>
              </a:spcBef>
              <a:spcAft>
                <a:spcPts val="900"/>
              </a:spcAft>
              <a:buClr>
                <a:schemeClr val="accent2"/>
              </a:buClr>
              <a:buSzPct val="80000"/>
              <a:buFontTx/>
              <a:buNone/>
            </a:pPr>
            <a:r>
              <a:rPr lang="en-US" dirty="0"/>
              <a:t>CLICK TO EDIT SUBTITLE</a:t>
            </a:r>
          </a:p>
        </p:txBody>
      </p:sp>
      <p:sp>
        <p:nvSpPr>
          <p:cNvPr id="3" name="Content Placeholder 6">
            <a:extLst>
              <a:ext uri="{FF2B5EF4-FFF2-40B4-BE49-F238E27FC236}">
                <a16:creationId xmlns:a16="http://schemas.microsoft.com/office/drawing/2014/main" id="{83AF454D-869A-628D-8C8F-D519EB447909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618718" y="2387536"/>
            <a:ext cx="10962853" cy="355606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SzPct val="100000"/>
              <a:buFont typeface="+mj-lt"/>
              <a:buAutoNum type="arabicPeriod"/>
              <a:defRPr sz="1800" b="1"/>
            </a:lvl1pPr>
            <a:lvl2pPr>
              <a:spcAft>
                <a:spcPts val="0"/>
              </a:spcAft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Level of Information</a:t>
            </a:r>
          </a:p>
          <a:p>
            <a:pPr lvl="1"/>
            <a:r>
              <a:rPr lang="en-US" dirty="0"/>
              <a:t>Secondary Information</a:t>
            </a:r>
          </a:p>
          <a:p>
            <a:pPr lvl="2"/>
            <a:r>
              <a:rPr lang="en-US" dirty="0"/>
              <a:t>Tertiary Information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96A84EE9-841C-F672-FC9F-EC40AF0B574D}"/>
              </a:ext>
            </a:extLst>
          </p:cNvPr>
          <p:cNvSpPr>
            <a:spLocks noGrp="1"/>
          </p:cNvSpPr>
          <p:nvPr>
            <p:ph type="dt" sz="half" idx="23"/>
          </p:nvPr>
        </p:nvSpPr>
        <p:spPr/>
        <p:txBody>
          <a:bodyPr/>
          <a:lstStyle/>
          <a:p>
            <a:fld id="{379FA71F-504D-3D4E-AC30-F705AC5871E6}" type="datetimeFigureOut">
              <a:rPr lang="en-US" smtClean="0"/>
              <a:pPr/>
              <a:t>6/22/26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6267875-D1A0-E01A-297C-631B80B75F22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en-US"/>
              <a:t>Move </a:t>
            </a:r>
            <a:r>
              <a:rPr lang="en-US" b="1"/>
              <a:t>Faster. </a:t>
            </a:r>
            <a:r>
              <a:rPr lang="en-US"/>
              <a:t>Go </a:t>
            </a:r>
            <a:r>
              <a:rPr lang="en-US" b="1"/>
              <a:t>Further.</a:t>
            </a:r>
            <a:endParaRPr lang="en-US" b="1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B38EB7E-FA68-AF24-E02F-088C1EEE0B33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F7E38C8A-ACFC-2244-BA01-BF83E6500A6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6681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_Numbered List"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15000"/>
                    </a14:imgEffect>
                  </a14:imgLayer>
                </a14:imgProps>
              </a:ext>
            </a:extLst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94C1A06E-5243-6041-742F-BE1F3291F7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0315" y="580465"/>
            <a:ext cx="10971258" cy="10287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slide title.</a:t>
            </a:r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51C8A55F-CF24-A56F-8388-3BDDC656D82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10315" y="1814623"/>
            <a:ext cx="10971257" cy="496777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hangingPunct="0">
              <a:spcBef>
                <a:spcPts val="0"/>
              </a:spcBef>
              <a:spcAft>
                <a:spcPts val="900"/>
              </a:spcAft>
              <a:buNone/>
              <a:defRPr lang="en-US" sz="2000" b="1" i="0" kern="1200" spc="50" baseline="0" dirty="0">
                <a:solidFill>
                  <a:schemeClr val="accent3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pPr marL="0" lvl="0" indent="0" algn="l" defTabSz="228577" rtl="0" eaLnBrk="1" latinLnBrk="0" hangingPunct="0">
              <a:lnSpc>
                <a:spcPct val="95000"/>
              </a:lnSpc>
              <a:spcBef>
                <a:spcPts val="0"/>
              </a:spcBef>
              <a:spcAft>
                <a:spcPts val="900"/>
              </a:spcAft>
              <a:buClr>
                <a:schemeClr val="accent2"/>
              </a:buClr>
              <a:buSzPct val="80000"/>
              <a:buFontTx/>
              <a:buNone/>
            </a:pPr>
            <a:r>
              <a:rPr lang="en-US" dirty="0"/>
              <a:t>CLICK TO EDIT SUBTITLE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2B65B1B3-0631-01DC-CC81-F15C0CD16839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618718" y="2387536"/>
            <a:ext cx="10971257" cy="355606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SzPct val="100000"/>
              <a:buFont typeface="+mj-lt"/>
              <a:buAutoNum type="arabicPeriod"/>
              <a:defRPr sz="1800" b="1"/>
            </a:lvl1pPr>
            <a:lvl2pPr>
              <a:spcAft>
                <a:spcPts val="0"/>
              </a:spcAft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Level of Information</a:t>
            </a:r>
          </a:p>
          <a:p>
            <a:pPr lvl="1"/>
            <a:r>
              <a:rPr lang="en-US" dirty="0"/>
              <a:t>Secondary Information</a:t>
            </a:r>
          </a:p>
          <a:p>
            <a:pPr lvl="2"/>
            <a:r>
              <a:rPr lang="en-US" dirty="0"/>
              <a:t>Tertiary Information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99D54FFD-4394-D42F-B44A-C99B4A5C31D1}"/>
              </a:ext>
            </a:extLst>
          </p:cNvPr>
          <p:cNvSpPr>
            <a:spLocks noGrp="1"/>
          </p:cNvSpPr>
          <p:nvPr>
            <p:ph type="dt" sz="half" idx="24"/>
          </p:nvPr>
        </p:nvSpPr>
        <p:spPr/>
        <p:txBody>
          <a:bodyPr/>
          <a:lstStyle/>
          <a:p>
            <a:fld id="{379FA71F-504D-3D4E-AC30-F705AC5871E6}" type="datetimeFigureOut">
              <a:rPr lang="en-US" smtClean="0"/>
              <a:pPr/>
              <a:t>6/22/26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004A362D-63CA-5BD7-6B74-7BB119C34734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r>
              <a:rPr lang="en-US"/>
              <a:t>Move </a:t>
            </a:r>
            <a:r>
              <a:rPr lang="en-US" b="1"/>
              <a:t>Faster. </a:t>
            </a:r>
            <a:r>
              <a:rPr lang="en-US"/>
              <a:t>Go </a:t>
            </a:r>
            <a:r>
              <a:rPr lang="en-US" b="1"/>
              <a:t>Further.</a:t>
            </a:r>
            <a:endParaRPr lang="en-US" b="1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70D1405-C0CC-01BC-3FB8-5850F634C1D3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F7E38C8A-ACFC-2244-BA01-BF83E6500A6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1120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_Title, Subhead + Image">
    <p:bg>
      <p:bgPr>
        <a:gradFill>
          <a:gsLst>
            <a:gs pos="0">
              <a:schemeClr val="bg1"/>
            </a:gs>
            <a:gs pos="74000">
              <a:schemeClr val="bg2"/>
            </a:gs>
            <a:gs pos="83000">
              <a:schemeClr val="bg2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red and black gradient&#10;&#10;AI-generated content may be incorrect.">
            <a:extLst>
              <a:ext uri="{FF2B5EF4-FFF2-40B4-BE49-F238E27FC236}">
                <a16:creationId xmlns:a16="http://schemas.microsoft.com/office/drawing/2014/main" id="{030334D5-0CBC-2AD1-9A1E-C4154192A111}"/>
              </a:ext>
            </a:extLst>
          </p:cNvPr>
          <p:cNvPicPr/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  <a14:imgEffect>
                      <a14:saturation sat="179000"/>
                    </a14:imgEffect>
                    <a14:imgEffect>
                      <a14:brightnessContrast bright="-11000" contrast="4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62421" r="6012"/>
          <a:stretch>
            <a:fillRect/>
          </a:stretch>
        </p:blipFill>
        <p:spPr>
          <a:xfrm flipV="1">
            <a:off x="8961121" y="0"/>
            <a:ext cx="3230880" cy="6858000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</p:pic>
      <p:sp>
        <p:nvSpPr>
          <p:cNvPr id="22" name="Picture Placeholder 14">
            <a:extLst>
              <a:ext uri="{FF2B5EF4-FFF2-40B4-BE49-F238E27FC236}">
                <a16:creationId xmlns:a16="http://schemas.microsoft.com/office/drawing/2014/main" id="{4F9DF3C0-B3A2-AAAF-6F49-EB39524AA97D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6339979" y="580465"/>
            <a:ext cx="5241592" cy="5241592"/>
          </a:xfrm>
          <a:prstGeom prst="ellipse">
            <a:avLst/>
          </a:prstGeom>
          <a:solidFill>
            <a:schemeClr val="tx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EBFC7419-8AAF-FD80-7220-4168098754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0315" y="580465"/>
            <a:ext cx="5946175" cy="10287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slide title.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F647A7FB-CE44-EB68-96E8-77AAF9011AC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10315" y="1814623"/>
            <a:ext cx="5485685" cy="496777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hangingPunct="0">
              <a:spcBef>
                <a:spcPts val="0"/>
              </a:spcBef>
              <a:spcAft>
                <a:spcPts val="900"/>
              </a:spcAft>
              <a:buNone/>
              <a:defRPr lang="en-US" sz="2000" b="1" i="0" kern="1200" spc="50" baseline="0" dirty="0">
                <a:solidFill>
                  <a:schemeClr val="accent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pPr marL="0" lvl="0" indent="0" algn="l" defTabSz="228577" rtl="0" eaLnBrk="1" latinLnBrk="0" hangingPunct="0">
              <a:lnSpc>
                <a:spcPct val="95000"/>
              </a:lnSpc>
              <a:spcBef>
                <a:spcPts val="0"/>
              </a:spcBef>
              <a:spcAft>
                <a:spcPts val="900"/>
              </a:spcAft>
              <a:buClr>
                <a:schemeClr val="accent2"/>
              </a:buClr>
              <a:buSzPct val="80000"/>
              <a:buFontTx/>
              <a:buNone/>
            </a:pPr>
            <a:r>
              <a:rPr lang="en-US" dirty="0"/>
              <a:t>CLICK TO EDIT SUBTITLE</a:t>
            </a:r>
          </a:p>
        </p:txBody>
      </p:sp>
      <p:sp>
        <p:nvSpPr>
          <p:cNvPr id="4" name="Content Placeholder 6">
            <a:extLst>
              <a:ext uri="{FF2B5EF4-FFF2-40B4-BE49-F238E27FC236}">
                <a16:creationId xmlns:a16="http://schemas.microsoft.com/office/drawing/2014/main" id="{B0999F92-85F5-6742-393D-0FF515033CCF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618719" y="2387536"/>
            <a:ext cx="5477281" cy="355606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E9B26566-BC1A-5A9D-E4B3-BCE2F24C740C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379FA71F-504D-3D4E-AC30-F705AC5871E6}" type="datetimeFigureOut">
              <a:rPr lang="en-US" smtClean="0"/>
              <a:pPr/>
              <a:t>6/22/26</a:t>
            </a:fld>
            <a:endParaRPr lang="en-US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F978E5A5-073D-B1F6-158E-757BC12E00E7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Move </a:t>
            </a:r>
            <a:r>
              <a:rPr lang="en-US" b="1"/>
              <a:t>Faster. </a:t>
            </a:r>
            <a:r>
              <a:rPr lang="en-US"/>
              <a:t>Go </a:t>
            </a:r>
            <a:r>
              <a:rPr lang="en-US" b="1"/>
              <a:t>Further.</a:t>
            </a:r>
            <a:endParaRPr lang="en-US" b="1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E5C751F1-0578-03C3-C803-ABD96C5DD4C1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F7E38C8A-ACFC-2244-BA01-BF83E6500A6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63118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_Title, Subhead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ed and black gradient&#10;&#10;AI-generated content may be incorrect.">
            <a:extLst>
              <a:ext uri="{FF2B5EF4-FFF2-40B4-BE49-F238E27FC236}">
                <a16:creationId xmlns:a16="http://schemas.microsoft.com/office/drawing/2014/main" id="{D02D56D2-129A-34BE-CE42-FC96BE2EE3B4}"/>
              </a:ext>
            </a:extLst>
          </p:cNvPr>
          <p:cNvPicPr/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  <a14:imgEffect>
                      <a14:saturation sat="179000"/>
                    </a14:imgEffect>
                    <a14:imgEffect>
                      <a14:brightnessContrast bright="-11000" contrast="4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62421" r="6012"/>
          <a:stretch>
            <a:fillRect/>
          </a:stretch>
        </p:blipFill>
        <p:spPr>
          <a:xfrm flipV="1">
            <a:off x="8961120" y="0"/>
            <a:ext cx="3230880" cy="6858000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</p:pic>
      <p:sp>
        <p:nvSpPr>
          <p:cNvPr id="5" name="Picture Placeholder 14">
            <a:extLst>
              <a:ext uri="{FF2B5EF4-FFF2-40B4-BE49-F238E27FC236}">
                <a16:creationId xmlns:a16="http://schemas.microsoft.com/office/drawing/2014/main" id="{78228C5C-9E3F-97A1-C982-598C0298F56B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6339979" y="580465"/>
            <a:ext cx="5241592" cy="5241592"/>
          </a:xfrm>
          <a:prstGeom prst="ellipse">
            <a:avLst/>
          </a:prstGeom>
          <a:solidFill>
            <a:schemeClr val="tx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EBFC7419-8AAF-FD80-7220-4168098754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0315" y="580465"/>
            <a:ext cx="5946175" cy="10287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slide title.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F647A7FB-CE44-EB68-96E8-77AAF9011AC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10315" y="1814623"/>
            <a:ext cx="5492808" cy="496777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hangingPunct="0">
              <a:spcBef>
                <a:spcPts val="0"/>
              </a:spcBef>
              <a:spcAft>
                <a:spcPts val="900"/>
              </a:spcAft>
              <a:buNone/>
              <a:defRPr lang="en-US" sz="2000" b="1" i="0" kern="1200" spc="50" baseline="0" dirty="0">
                <a:solidFill>
                  <a:schemeClr val="accent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pPr marL="0" lvl="0" indent="0" algn="l" defTabSz="228577" rtl="0" eaLnBrk="1" latinLnBrk="0" hangingPunct="0">
              <a:lnSpc>
                <a:spcPct val="95000"/>
              </a:lnSpc>
              <a:spcBef>
                <a:spcPts val="0"/>
              </a:spcBef>
              <a:spcAft>
                <a:spcPts val="900"/>
              </a:spcAft>
              <a:buClr>
                <a:schemeClr val="accent2"/>
              </a:buClr>
              <a:buSzPct val="80000"/>
              <a:buFontTx/>
              <a:buNone/>
            </a:pPr>
            <a:r>
              <a:rPr lang="en-US" dirty="0"/>
              <a:t>CLICK TO EDIT SUBTITLE</a:t>
            </a:r>
          </a:p>
        </p:txBody>
      </p:sp>
      <p:sp>
        <p:nvSpPr>
          <p:cNvPr id="4" name="Content Placeholder 6">
            <a:extLst>
              <a:ext uri="{FF2B5EF4-FFF2-40B4-BE49-F238E27FC236}">
                <a16:creationId xmlns:a16="http://schemas.microsoft.com/office/drawing/2014/main" id="{B0999F92-85F5-6742-393D-0FF515033CCF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618719" y="2387536"/>
            <a:ext cx="5477281" cy="355606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E9B26566-BC1A-5A9D-E4B3-BCE2F24C740C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379FA71F-504D-3D4E-AC30-F705AC5871E6}" type="datetimeFigureOut">
              <a:rPr lang="en-US" smtClean="0"/>
              <a:pPr/>
              <a:t>6/22/26</a:t>
            </a:fld>
            <a:endParaRPr lang="en-US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F978E5A5-073D-B1F6-158E-757BC12E00E7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Move </a:t>
            </a:r>
            <a:r>
              <a:rPr lang="en-US" b="1"/>
              <a:t>Faster. </a:t>
            </a:r>
            <a:r>
              <a:rPr lang="en-US"/>
              <a:t>Go </a:t>
            </a:r>
            <a:r>
              <a:rPr lang="en-US" b="1"/>
              <a:t>Further.</a:t>
            </a:r>
            <a:endParaRPr lang="en-US" b="1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E5C751F1-0578-03C3-C803-ABD96C5DD4C1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F7E38C8A-ACFC-2244-BA01-BF83E6500A6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3414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_Title, Subhead + Image"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14000"/>
                    </a14:imgEffect>
                  </a14:imgLayer>
                </a14:imgProps>
              </a:ext>
            </a:extLst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F6C56A60-E9A0-FBB0-816B-A2FCED38C438}"/>
              </a:ext>
            </a:extLst>
          </p:cNvPr>
          <p:cNvSpPr/>
          <p:nvPr userDrawn="1"/>
        </p:nvSpPr>
        <p:spPr>
          <a:xfrm>
            <a:off x="8961120" y="0"/>
            <a:ext cx="3230880" cy="6858000"/>
          </a:xfrm>
          <a:prstGeom prst="rect">
            <a:avLst/>
          </a:prstGeom>
          <a:solidFill>
            <a:schemeClr val="bg1"/>
          </a:solidFill>
          <a:ln w="12700">
            <a:noFill/>
          </a:ln>
          <a:effectLst>
            <a:outerShdw blurRad="110724" dist="43737" dir="2700000" algn="tl" rotWithShape="0">
              <a:prstClr val="black">
                <a:alpha val="19751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20" name="Picture Placeholder 14">
            <a:extLst>
              <a:ext uri="{FF2B5EF4-FFF2-40B4-BE49-F238E27FC236}">
                <a16:creationId xmlns:a16="http://schemas.microsoft.com/office/drawing/2014/main" id="{56B36ADF-D495-98FB-5D40-5A5616F51AC5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6339979" y="580465"/>
            <a:ext cx="5241592" cy="5241592"/>
          </a:xfrm>
          <a:prstGeom prst="ellipse">
            <a:avLst/>
          </a:prstGeom>
          <a:solidFill>
            <a:schemeClr val="tx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EBFC7419-8AAF-FD80-7220-4168098754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0315" y="580465"/>
            <a:ext cx="5946175" cy="10287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slide title.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F647A7FB-CE44-EB68-96E8-77AAF9011AC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10315" y="1814623"/>
            <a:ext cx="5492808" cy="496777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hangingPunct="0">
              <a:spcBef>
                <a:spcPts val="0"/>
              </a:spcBef>
              <a:spcAft>
                <a:spcPts val="900"/>
              </a:spcAft>
              <a:buNone/>
              <a:defRPr lang="en-US" sz="2000" b="1" i="0" kern="1200" spc="50" baseline="0" dirty="0">
                <a:solidFill>
                  <a:schemeClr val="accent3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pPr marL="0" lvl="0" indent="0" algn="l" defTabSz="228577" rtl="0" eaLnBrk="1" latinLnBrk="0" hangingPunct="0">
              <a:lnSpc>
                <a:spcPct val="95000"/>
              </a:lnSpc>
              <a:spcBef>
                <a:spcPts val="0"/>
              </a:spcBef>
              <a:spcAft>
                <a:spcPts val="900"/>
              </a:spcAft>
              <a:buClr>
                <a:schemeClr val="accent2"/>
              </a:buClr>
              <a:buSzPct val="80000"/>
              <a:buFontTx/>
              <a:buNone/>
            </a:pPr>
            <a:r>
              <a:rPr lang="en-US" dirty="0"/>
              <a:t>CLICK TO EDIT SUBTITLE</a:t>
            </a:r>
          </a:p>
        </p:txBody>
      </p:sp>
      <p:sp>
        <p:nvSpPr>
          <p:cNvPr id="11" name="Content Placeholder 6">
            <a:extLst>
              <a:ext uri="{FF2B5EF4-FFF2-40B4-BE49-F238E27FC236}">
                <a16:creationId xmlns:a16="http://schemas.microsoft.com/office/drawing/2014/main" id="{CC6340F0-6DE2-F82C-F00D-2F119621EFB6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618719" y="2387536"/>
            <a:ext cx="5477281" cy="355606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427ED0BC-DCDF-85FE-8465-FFF80307DC6F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379FA71F-504D-3D4E-AC30-F705AC5871E6}" type="datetimeFigureOut">
              <a:rPr lang="en-US" smtClean="0"/>
              <a:pPr/>
              <a:t>6/22/26</a:t>
            </a:fld>
            <a:endParaRPr lang="en-US"/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8DC491DF-41B8-657F-05D3-142DA69EFDEC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Move </a:t>
            </a:r>
            <a:r>
              <a:rPr lang="en-US" b="1"/>
              <a:t>Faster. </a:t>
            </a:r>
            <a:r>
              <a:rPr lang="en-US"/>
              <a:t>Go </a:t>
            </a:r>
            <a:r>
              <a:rPr lang="en-US" b="1"/>
              <a:t>Further.</a:t>
            </a:r>
            <a:endParaRPr lang="en-US" b="1" dirty="0"/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F0379290-32A9-6269-E0A6-D0605F747C30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F7E38C8A-ACFC-2244-BA01-BF83E6500A6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8045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_Top Ba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red and black gradient&#10;&#10;AI-generated content may be incorrect.">
            <a:extLst>
              <a:ext uri="{FF2B5EF4-FFF2-40B4-BE49-F238E27FC236}">
                <a16:creationId xmlns:a16="http://schemas.microsoft.com/office/drawing/2014/main" id="{E590C0D0-6DFC-CCFE-CD22-6EF838B8ED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  <a14:imgEffect>
                      <a14:saturation sat="179000"/>
                    </a14:imgEffect>
                    <a14:imgEffect>
                      <a14:brightnessContrast bright="-11000" contrast="4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54488" r="-4" b="14322"/>
          <a:stretch>
            <a:fillRect/>
          </a:stretch>
        </p:blipFill>
        <p:spPr>
          <a:xfrm rot="10800000">
            <a:off x="-1" y="0"/>
            <a:ext cx="12191999" cy="2138422"/>
          </a:xfrm>
          <a:prstGeom prst="rect">
            <a:avLst/>
          </a:prstGeom>
          <a:solidFill>
            <a:schemeClr val="bg1"/>
          </a:solidFill>
          <a:ln w="12700">
            <a:noFill/>
          </a:ln>
          <a:effectLst>
            <a:outerShdw blurRad="110724" dist="43737" dir="2700000" algn="tl" rotWithShape="0">
              <a:prstClr val="black">
                <a:alpha val="19751"/>
              </a:prstClr>
            </a:outerShdw>
          </a:effec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9B7DD299-62C1-EA24-C3A3-97FB00903F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0315" y="983848"/>
            <a:ext cx="10974912" cy="922472"/>
          </a:xfrm>
        </p:spPr>
        <p:txBody>
          <a:bodyPr anchor="t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slide title.</a:t>
            </a:r>
          </a:p>
        </p:txBody>
      </p:sp>
      <p:sp>
        <p:nvSpPr>
          <p:cNvPr id="11" name="Content Placeholder 7">
            <a:extLst>
              <a:ext uri="{FF2B5EF4-FFF2-40B4-BE49-F238E27FC236}">
                <a16:creationId xmlns:a16="http://schemas.microsoft.com/office/drawing/2014/main" id="{58910C2F-1A92-0B0E-0EDA-52169BEBAA90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609601" y="2428628"/>
            <a:ext cx="10975626" cy="34305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C838F9D1-27D6-D3BD-337E-19594FF375D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10315" y="507891"/>
            <a:ext cx="10974912" cy="369729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hangingPunct="0">
              <a:spcBef>
                <a:spcPts val="0"/>
              </a:spcBef>
              <a:spcAft>
                <a:spcPts val="900"/>
              </a:spcAft>
              <a:buNone/>
              <a:defRPr lang="en-US" sz="2000" b="1" i="0" kern="1200" cap="all" spc="50" baseline="0" dirty="0">
                <a:solidFill>
                  <a:schemeClr val="accent3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pPr marL="0" lvl="0" indent="0" algn="l" defTabSz="228577" rtl="0" eaLnBrk="1" latinLnBrk="0" hangingPunct="0">
              <a:lnSpc>
                <a:spcPct val="95000"/>
              </a:lnSpc>
              <a:spcBef>
                <a:spcPts val="0"/>
              </a:spcBef>
              <a:spcAft>
                <a:spcPts val="900"/>
              </a:spcAft>
              <a:buClr>
                <a:schemeClr val="accent2"/>
              </a:buClr>
              <a:buSzPct val="80000"/>
              <a:buFontTx/>
              <a:buNone/>
            </a:pPr>
            <a:r>
              <a:rPr lang="en-US" dirty="0"/>
              <a:t>CLICK TO EDIT SUBTITLE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B4B389-9194-97C6-CB3C-58243977FB39}"/>
              </a:ext>
            </a:extLst>
          </p:cNvPr>
          <p:cNvSpPr>
            <a:spLocks noGrp="1"/>
          </p:cNvSpPr>
          <p:nvPr>
            <p:ph type="dt" sz="half" idx="23"/>
          </p:nvPr>
        </p:nvSpPr>
        <p:spPr/>
        <p:txBody>
          <a:bodyPr/>
          <a:lstStyle/>
          <a:p>
            <a:fld id="{379FA71F-504D-3D4E-AC30-F705AC5871E6}" type="datetimeFigureOut">
              <a:rPr lang="en-US" smtClean="0"/>
              <a:pPr/>
              <a:t>6/22/26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420533-FF5E-38FE-F44B-1966FBFD9088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en-US"/>
              <a:t>Move </a:t>
            </a:r>
            <a:r>
              <a:rPr lang="en-US" b="1"/>
              <a:t>Faster. </a:t>
            </a:r>
            <a:r>
              <a:rPr lang="en-US"/>
              <a:t>Go </a:t>
            </a:r>
            <a:r>
              <a:rPr lang="en-US" b="1"/>
              <a:t>Further.</a:t>
            </a:r>
            <a:endParaRPr lang="en-US" b="1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550E0A6-DAFF-0D3A-8452-96D6FDFC959D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F7E38C8A-ACFC-2244-BA01-BF83E6500A6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77667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_Top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red and black gradient&#10;&#10;AI-generated content may be incorrect.">
            <a:extLst>
              <a:ext uri="{FF2B5EF4-FFF2-40B4-BE49-F238E27FC236}">
                <a16:creationId xmlns:a16="http://schemas.microsoft.com/office/drawing/2014/main" id="{E590C0D0-6DFC-CCFE-CD22-6EF838B8ED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  <a14:imgEffect>
                      <a14:saturation sat="179000"/>
                    </a14:imgEffect>
                    <a14:imgEffect>
                      <a14:brightnessContrast bright="-11000" contrast="4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54488" r="-4" b="14322"/>
          <a:stretch>
            <a:fillRect/>
          </a:stretch>
        </p:blipFill>
        <p:spPr>
          <a:xfrm rot="10800000">
            <a:off x="-1" y="0"/>
            <a:ext cx="12191999" cy="2138422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9B7DD299-62C1-EA24-C3A3-97FB00903F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0315" y="983848"/>
            <a:ext cx="10974912" cy="922472"/>
          </a:xfrm>
        </p:spPr>
        <p:txBody>
          <a:bodyPr anchor="t" anchorCtr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slide title.</a:t>
            </a:r>
          </a:p>
        </p:txBody>
      </p:sp>
      <p:sp>
        <p:nvSpPr>
          <p:cNvPr id="11" name="Content Placeholder 7">
            <a:extLst>
              <a:ext uri="{FF2B5EF4-FFF2-40B4-BE49-F238E27FC236}">
                <a16:creationId xmlns:a16="http://schemas.microsoft.com/office/drawing/2014/main" id="{58910C2F-1A92-0B0E-0EDA-52169BEBAA90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609601" y="2428628"/>
            <a:ext cx="10975626" cy="34305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C838F9D1-27D6-D3BD-337E-19594FF375D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10315" y="507891"/>
            <a:ext cx="10974912" cy="369729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hangingPunct="0">
              <a:spcBef>
                <a:spcPts val="0"/>
              </a:spcBef>
              <a:spcAft>
                <a:spcPts val="900"/>
              </a:spcAft>
              <a:buNone/>
              <a:defRPr lang="en-US" sz="2000" b="1" i="0" kern="1200" cap="all" spc="50" baseline="0" dirty="0">
                <a:solidFill>
                  <a:schemeClr val="accent3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pPr marL="0" lvl="0" indent="0" algn="l" defTabSz="228577" rtl="0" eaLnBrk="1" latinLnBrk="0" hangingPunct="0">
              <a:lnSpc>
                <a:spcPct val="95000"/>
              </a:lnSpc>
              <a:spcBef>
                <a:spcPts val="0"/>
              </a:spcBef>
              <a:spcAft>
                <a:spcPts val="900"/>
              </a:spcAft>
              <a:buClr>
                <a:schemeClr val="accent2"/>
              </a:buClr>
              <a:buSzPct val="80000"/>
              <a:buFontTx/>
              <a:buNone/>
            </a:pPr>
            <a:r>
              <a:rPr lang="en-US" dirty="0"/>
              <a:t>CLICK TO EDIT SUBTITLE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B4B389-9194-97C6-CB3C-58243977FB39}"/>
              </a:ext>
            </a:extLst>
          </p:cNvPr>
          <p:cNvSpPr>
            <a:spLocks noGrp="1"/>
          </p:cNvSpPr>
          <p:nvPr>
            <p:ph type="dt" sz="half" idx="23"/>
          </p:nvPr>
        </p:nvSpPr>
        <p:spPr/>
        <p:txBody>
          <a:bodyPr/>
          <a:lstStyle/>
          <a:p>
            <a:fld id="{379FA71F-504D-3D4E-AC30-F705AC5871E6}" type="datetimeFigureOut">
              <a:rPr lang="en-US" smtClean="0"/>
              <a:pPr/>
              <a:t>6/22/26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420533-FF5E-38FE-F44B-1966FBFD9088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en-US"/>
              <a:t>Move </a:t>
            </a:r>
            <a:r>
              <a:rPr lang="en-US" b="1"/>
              <a:t>Faster. </a:t>
            </a:r>
            <a:r>
              <a:rPr lang="en-US"/>
              <a:t>Go </a:t>
            </a:r>
            <a:r>
              <a:rPr lang="en-US" b="1"/>
              <a:t>Further.</a:t>
            </a:r>
            <a:endParaRPr lang="en-US" b="1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550E0A6-DAFF-0D3A-8452-96D6FDFC959D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F7E38C8A-ACFC-2244-BA01-BF83E6500A6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3734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_Top Bar">
    <p:bg>
      <p:bgPr>
        <a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15000"/>
                    </a14:imgEffect>
                  </a14:imgLayer>
                </a14:imgProps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17C9041-86C7-16B6-BC9B-75447D382B5A}"/>
              </a:ext>
            </a:extLst>
          </p:cNvPr>
          <p:cNvSpPr/>
          <p:nvPr userDrawn="1"/>
        </p:nvSpPr>
        <p:spPr>
          <a:xfrm>
            <a:off x="0" y="0"/>
            <a:ext cx="12192000" cy="2138422"/>
          </a:xfrm>
          <a:prstGeom prst="rect">
            <a:avLst/>
          </a:prstGeom>
          <a:solidFill>
            <a:schemeClr val="bg1"/>
          </a:solidFill>
          <a:ln w="12700">
            <a:noFill/>
          </a:ln>
          <a:effectLst>
            <a:outerShdw blurRad="110724" dist="43737" dir="2700000" algn="tl" rotWithShape="0">
              <a:prstClr val="black">
                <a:alpha val="19751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9B7DD299-62C1-EA24-C3A3-97FB00903F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0315" y="983848"/>
            <a:ext cx="10974912" cy="922472"/>
          </a:xfrm>
        </p:spPr>
        <p:txBody>
          <a:bodyPr anchor="t" anchorCtr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slide title.</a:t>
            </a:r>
          </a:p>
        </p:txBody>
      </p:sp>
      <p:sp>
        <p:nvSpPr>
          <p:cNvPr id="11" name="Content Placeholder 7">
            <a:extLst>
              <a:ext uri="{FF2B5EF4-FFF2-40B4-BE49-F238E27FC236}">
                <a16:creationId xmlns:a16="http://schemas.microsoft.com/office/drawing/2014/main" id="{58910C2F-1A92-0B0E-0EDA-52169BEBAA90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609601" y="2428628"/>
            <a:ext cx="10975626" cy="34305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C838F9D1-27D6-D3BD-337E-19594FF375D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10315" y="507891"/>
            <a:ext cx="10974912" cy="369729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hangingPunct="0">
              <a:spcBef>
                <a:spcPts val="0"/>
              </a:spcBef>
              <a:spcAft>
                <a:spcPts val="900"/>
              </a:spcAft>
              <a:buNone/>
              <a:defRPr lang="en-US" sz="2000" b="1" i="0" kern="1200" cap="all" spc="50" baseline="0" dirty="0">
                <a:solidFill>
                  <a:schemeClr val="accent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pPr marL="0" lvl="0" indent="0" algn="l" defTabSz="228577" rtl="0" eaLnBrk="1" latinLnBrk="0" hangingPunct="0">
              <a:lnSpc>
                <a:spcPct val="95000"/>
              </a:lnSpc>
              <a:spcBef>
                <a:spcPts val="0"/>
              </a:spcBef>
              <a:spcAft>
                <a:spcPts val="900"/>
              </a:spcAft>
              <a:buClr>
                <a:schemeClr val="accent2"/>
              </a:buClr>
              <a:buSzPct val="80000"/>
              <a:buFontTx/>
              <a:buNone/>
            </a:pPr>
            <a:r>
              <a:rPr lang="en-US" dirty="0"/>
              <a:t>CLICK TO EDIT SUBTITLE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21EE33-CD3F-BA83-6BE0-415B41D486CF}"/>
              </a:ext>
            </a:extLst>
          </p:cNvPr>
          <p:cNvSpPr>
            <a:spLocks noGrp="1"/>
          </p:cNvSpPr>
          <p:nvPr>
            <p:ph type="dt" sz="half" idx="23"/>
          </p:nvPr>
        </p:nvSpPr>
        <p:spPr/>
        <p:txBody>
          <a:bodyPr/>
          <a:lstStyle/>
          <a:p>
            <a:fld id="{379FA71F-504D-3D4E-AC30-F705AC5871E6}" type="datetimeFigureOut">
              <a:rPr lang="en-US" smtClean="0"/>
              <a:pPr/>
              <a:t>6/22/26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9D0BDD-F1AC-7B60-4112-6C117505B082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en-US"/>
              <a:t>Move </a:t>
            </a:r>
            <a:r>
              <a:rPr lang="en-US" b="1"/>
              <a:t>Faster. </a:t>
            </a:r>
            <a:r>
              <a:rPr lang="en-US"/>
              <a:t>Go </a:t>
            </a:r>
            <a:r>
              <a:rPr lang="en-US" b="1"/>
              <a:t>Further.</a:t>
            </a:r>
            <a:endParaRPr lang="en-US" b="1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0AE46E0-BD38-8B47-68E6-6ED4D9E899C7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F7E38C8A-ACFC-2244-BA01-BF83E6500A6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013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_Top Bar + Image">
    <p:bg>
      <p:bgPr>
        <a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15000"/>
                    </a14:imgEffect>
                  </a14:imgLayer>
                </a14:imgProps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153796C-C669-9C55-DFAE-4BA84045DC27}"/>
              </a:ext>
            </a:extLst>
          </p:cNvPr>
          <p:cNvSpPr/>
          <p:nvPr userDrawn="1"/>
        </p:nvSpPr>
        <p:spPr>
          <a:xfrm>
            <a:off x="0" y="0"/>
            <a:ext cx="12192000" cy="2138422"/>
          </a:xfrm>
          <a:prstGeom prst="rect">
            <a:avLst/>
          </a:prstGeom>
          <a:solidFill>
            <a:schemeClr val="bg1"/>
          </a:solidFill>
          <a:ln w="12700">
            <a:noFill/>
          </a:ln>
          <a:effectLst>
            <a:outerShdw blurRad="110724" dist="43737" dir="2700000" algn="tl" rotWithShape="0">
              <a:prstClr val="black">
                <a:alpha val="19751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9B7DD299-62C1-EA24-C3A3-97FB00903F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0315" y="389965"/>
            <a:ext cx="7182405" cy="1070056"/>
          </a:xfrm>
        </p:spPr>
        <p:txBody>
          <a:bodyPr anchor="b" anchorCtr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slide title.</a:t>
            </a:r>
          </a:p>
        </p:txBody>
      </p:sp>
      <p:sp>
        <p:nvSpPr>
          <p:cNvPr id="11" name="Content Placeholder 7">
            <a:extLst>
              <a:ext uri="{FF2B5EF4-FFF2-40B4-BE49-F238E27FC236}">
                <a16:creationId xmlns:a16="http://schemas.microsoft.com/office/drawing/2014/main" id="{58910C2F-1A92-0B0E-0EDA-52169BEBAA90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609600" y="2428628"/>
            <a:ext cx="6110019" cy="34305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C838F9D1-27D6-D3BD-337E-19594FF375D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10315" y="1560264"/>
            <a:ext cx="7182405" cy="369729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hangingPunct="0">
              <a:spcBef>
                <a:spcPts val="0"/>
              </a:spcBef>
              <a:spcAft>
                <a:spcPts val="900"/>
              </a:spcAft>
              <a:buNone/>
              <a:defRPr lang="en-US" sz="2000" b="1" i="0" kern="1200" cap="all" spc="50" baseline="0" dirty="0">
                <a:solidFill>
                  <a:schemeClr val="accent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pPr marL="0" lvl="0" indent="0" algn="l" defTabSz="228577" rtl="0" eaLnBrk="1" latinLnBrk="0" hangingPunct="0">
              <a:lnSpc>
                <a:spcPct val="95000"/>
              </a:lnSpc>
              <a:spcBef>
                <a:spcPts val="0"/>
              </a:spcBef>
              <a:spcAft>
                <a:spcPts val="900"/>
              </a:spcAft>
              <a:buClr>
                <a:schemeClr val="accent2"/>
              </a:buClr>
              <a:buSzPct val="80000"/>
              <a:buFontTx/>
              <a:buNone/>
            </a:pPr>
            <a:r>
              <a:rPr lang="en-US" dirty="0"/>
              <a:t>CLICK TO EDIT SUBTITLE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C0E1F0-62C7-5BB5-1207-3303B22F02CC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en-US"/>
              <a:t>Move </a:t>
            </a:r>
            <a:r>
              <a:rPr lang="en-US" b="1"/>
              <a:t>Faster. </a:t>
            </a:r>
            <a:r>
              <a:rPr lang="en-US"/>
              <a:t>Go </a:t>
            </a:r>
            <a:r>
              <a:rPr lang="en-US" b="1"/>
              <a:t>Further.</a:t>
            </a:r>
            <a:endParaRPr lang="en-US" b="1" dirty="0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22E65F9E-2CA2-4085-387D-50AAC17E12FF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7096964" y="627119"/>
            <a:ext cx="5095036" cy="6230881"/>
          </a:xfrm>
          <a:custGeom>
            <a:avLst/>
            <a:gdLst>
              <a:gd name="csX0" fmla="*/ 4027900 w 5328027"/>
              <a:gd name="csY0" fmla="*/ 0 h 6515813"/>
              <a:gd name="csX1" fmla="*/ 5297097 w 5328027"/>
              <a:gd name="csY1" fmla="*/ 203510 h 6515813"/>
              <a:gd name="csX2" fmla="*/ 5328027 w 5328027"/>
              <a:gd name="csY2" fmla="*/ 214532 h 6515813"/>
              <a:gd name="csX3" fmla="*/ 5328027 w 5328027"/>
              <a:gd name="csY3" fmla="*/ 6512854 h 6515813"/>
              <a:gd name="csX4" fmla="*/ 856131 w 5328027"/>
              <a:gd name="csY4" fmla="*/ 6515813 h 6515813"/>
              <a:gd name="csX5" fmla="*/ 1296470 w 5328027"/>
              <a:gd name="csY5" fmla="*/ 1069432 h 6515813"/>
              <a:gd name="csX6" fmla="*/ 4027900 w 5328027"/>
              <a:gd name="csY6" fmla="*/ 0 h 6515813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</a:cxnLst>
            <a:rect l="l" t="t" r="r" b="b"/>
            <a:pathLst>
              <a:path w="5328027" h="6515813">
                <a:moveTo>
                  <a:pt x="4027900" y="0"/>
                </a:moveTo>
                <a:cubicBezTo>
                  <a:pt x="4456740" y="-284"/>
                  <a:pt x="4885625" y="67549"/>
                  <a:pt x="5297097" y="203510"/>
                </a:cubicBezTo>
                <a:lnTo>
                  <a:pt x="5328027" y="214532"/>
                </a:lnTo>
                <a:lnTo>
                  <a:pt x="5328027" y="6512854"/>
                </a:lnTo>
                <a:lnTo>
                  <a:pt x="856131" y="6515813"/>
                </a:lnTo>
                <a:cubicBezTo>
                  <a:pt x="-436966" y="4862529"/>
                  <a:pt x="-245420" y="2493383"/>
                  <a:pt x="1296470" y="1069432"/>
                </a:cubicBezTo>
                <a:cubicBezTo>
                  <a:pt x="2067724" y="357172"/>
                  <a:pt x="3047694" y="649"/>
                  <a:pt x="4027900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21302A-CB27-A311-C1A7-A08AC5BFF326}"/>
              </a:ext>
            </a:extLst>
          </p:cNvPr>
          <p:cNvSpPr>
            <a:spLocks noGrp="1"/>
          </p:cNvSpPr>
          <p:nvPr>
            <p:ph type="dt" sz="half" idx="23"/>
          </p:nvPr>
        </p:nvSpPr>
        <p:spPr/>
        <p:txBody>
          <a:bodyPr/>
          <a:lstStyle/>
          <a:p>
            <a:fld id="{379FA71F-504D-3D4E-AC30-F705AC5871E6}" type="datetimeFigureOut">
              <a:rPr lang="en-US" smtClean="0"/>
              <a:pPr/>
              <a:t>6/22/26</a:t>
            </a:fld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D4E0141-4462-DCAC-331A-454D0536FE13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F7E38C8A-ACFC-2244-BA01-BF83E6500A6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3740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_Top Bar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red and black gradient&#10;&#10;AI-generated content may be incorrect.">
            <a:extLst>
              <a:ext uri="{FF2B5EF4-FFF2-40B4-BE49-F238E27FC236}">
                <a16:creationId xmlns:a16="http://schemas.microsoft.com/office/drawing/2014/main" id="{E590C0D0-6DFC-CCFE-CD22-6EF838B8ED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  <a14:imgEffect>
                      <a14:saturation sat="179000"/>
                    </a14:imgEffect>
                    <a14:imgEffect>
                      <a14:brightnessContrast bright="-11000" contrast="4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54488" r="-4" b="14322"/>
          <a:stretch>
            <a:fillRect/>
          </a:stretch>
        </p:blipFill>
        <p:spPr>
          <a:xfrm rot="10800000">
            <a:off x="-1" y="0"/>
            <a:ext cx="12191999" cy="2138422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9B7DD299-62C1-EA24-C3A3-97FB00903F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0315" y="383241"/>
            <a:ext cx="7182405" cy="1076780"/>
          </a:xfrm>
        </p:spPr>
        <p:txBody>
          <a:bodyPr anchor="b" anchorCtr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slide title.</a:t>
            </a:r>
          </a:p>
        </p:txBody>
      </p:sp>
      <p:sp>
        <p:nvSpPr>
          <p:cNvPr id="11" name="Content Placeholder 7">
            <a:extLst>
              <a:ext uri="{FF2B5EF4-FFF2-40B4-BE49-F238E27FC236}">
                <a16:creationId xmlns:a16="http://schemas.microsoft.com/office/drawing/2014/main" id="{58910C2F-1A92-0B0E-0EDA-52169BEBAA90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609600" y="2428628"/>
            <a:ext cx="6110019" cy="34305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C838F9D1-27D6-D3BD-337E-19594FF375D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10315" y="1560263"/>
            <a:ext cx="7182405" cy="369729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hangingPunct="0">
              <a:spcBef>
                <a:spcPts val="0"/>
              </a:spcBef>
              <a:spcAft>
                <a:spcPts val="900"/>
              </a:spcAft>
              <a:buNone/>
              <a:defRPr lang="en-US" sz="2000" b="1" i="0" kern="1200" cap="all" spc="50" baseline="0" dirty="0">
                <a:solidFill>
                  <a:schemeClr val="accent3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pPr marL="0" lvl="0" indent="0" algn="l" defTabSz="228577" rtl="0" eaLnBrk="1" latinLnBrk="0" hangingPunct="0">
              <a:lnSpc>
                <a:spcPct val="95000"/>
              </a:lnSpc>
              <a:spcBef>
                <a:spcPts val="0"/>
              </a:spcBef>
              <a:spcAft>
                <a:spcPts val="900"/>
              </a:spcAft>
              <a:buClr>
                <a:schemeClr val="accent2"/>
              </a:buClr>
              <a:buSzPct val="80000"/>
              <a:buFontTx/>
              <a:buNone/>
            </a:pPr>
            <a:r>
              <a:rPr lang="en-US" dirty="0"/>
              <a:t>CLICK TO EDIT SUBTITLE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AFD288-BF0C-61A2-8673-83BC16FB7E8D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en-US"/>
              <a:t>Move </a:t>
            </a:r>
            <a:r>
              <a:rPr lang="en-US" b="1"/>
              <a:t>Faster. </a:t>
            </a:r>
            <a:r>
              <a:rPr lang="en-US"/>
              <a:t>Go </a:t>
            </a:r>
            <a:r>
              <a:rPr lang="en-US" b="1"/>
              <a:t>Further.</a:t>
            </a:r>
            <a:endParaRPr lang="en-US" b="1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D1D48E2-A3C1-010B-0290-0CE55EA90328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7096964" y="627119"/>
            <a:ext cx="5095036" cy="6230881"/>
          </a:xfrm>
          <a:custGeom>
            <a:avLst/>
            <a:gdLst>
              <a:gd name="csX0" fmla="*/ 4027900 w 5328027"/>
              <a:gd name="csY0" fmla="*/ 0 h 6515813"/>
              <a:gd name="csX1" fmla="*/ 5297097 w 5328027"/>
              <a:gd name="csY1" fmla="*/ 203510 h 6515813"/>
              <a:gd name="csX2" fmla="*/ 5328027 w 5328027"/>
              <a:gd name="csY2" fmla="*/ 214532 h 6515813"/>
              <a:gd name="csX3" fmla="*/ 5328027 w 5328027"/>
              <a:gd name="csY3" fmla="*/ 6512854 h 6515813"/>
              <a:gd name="csX4" fmla="*/ 856131 w 5328027"/>
              <a:gd name="csY4" fmla="*/ 6515813 h 6515813"/>
              <a:gd name="csX5" fmla="*/ 1296470 w 5328027"/>
              <a:gd name="csY5" fmla="*/ 1069432 h 6515813"/>
              <a:gd name="csX6" fmla="*/ 4027900 w 5328027"/>
              <a:gd name="csY6" fmla="*/ 0 h 6515813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</a:cxnLst>
            <a:rect l="l" t="t" r="r" b="b"/>
            <a:pathLst>
              <a:path w="5328027" h="6515813">
                <a:moveTo>
                  <a:pt x="4027900" y="0"/>
                </a:moveTo>
                <a:cubicBezTo>
                  <a:pt x="4456740" y="-284"/>
                  <a:pt x="4885625" y="67549"/>
                  <a:pt x="5297097" y="203510"/>
                </a:cubicBezTo>
                <a:lnTo>
                  <a:pt x="5328027" y="214532"/>
                </a:lnTo>
                <a:lnTo>
                  <a:pt x="5328027" y="6512854"/>
                </a:lnTo>
                <a:lnTo>
                  <a:pt x="856131" y="6515813"/>
                </a:lnTo>
                <a:cubicBezTo>
                  <a:pt x="-436966" y="4862529"/>
                  <a:pt x="-245420" y="2493383"/>
                  <a:pt x="1296470" y="1069432"/>
                </a:cubicBezTo>
                <a:cubicBezTo>
                  <a:pt x="2067724" y="357172"/>
                  <a:pt x="3047694" y="649"/>
                  <a:pt x="4027900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FE0144-76A0-89D6-FFA0-37CF2BB47D26}"/>
              </a:ext>
            </a:extLst>
          </p:cNvPr>
          <p:cNvSpPr>
            <a:spLocks noGrp="1"/>
          </p:cNvSpPr>
          <p:nvPr>
            <p:ph type="dt" sz="half" idx="23"/>
          </p:nvPr>
        </p:nvSpPr>
        <p:spPr/>
        <p:txBody>
          <a:bodyPr/>
          <a:lstStyle/>
          <a:p>
            <a:fld id="{379FA71F-504D-3D4E-AC30-F705AC5871E6}" type="datetimeFigureOut">
              <a:rPr lang="en-US" smtClean="0"/>
              <a:pPr/>
              <a:t>6/22/26</a:t>
            </a:fld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63D57BF-6A31-E969-7551-A60C8806A02C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F7E38C8A-ACFC-2244-BA01-BF83E6500A6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6170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_Agenda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2051CF3-7653-3A3C-6A93-42876261894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7037" y="571500"/>
            <a:ext cx="5478963" cy="1031265"/>
          </a:xfrm>
          <a:prstGeom prst="rect">
            <a:avLst/>
          </a:prstGeom>
        </p:spPr>
        <p:txBody>
          <a:bodyPr anchor="ctr"/>
          <a:lstStyle>
            <a:lvl1pPr fontAlgn="b" hangingPunct="0">
              <a:defRPr sz="3599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Agenda or Opening Info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9976B9D-D4D9-290B-BE8E-DAC2FB3C630B}"/>
              </a:ext>
            </a:extLst>
          </p:cNvPr>
          <p:cNvGrpSpPr/>
          <p:nvPr userDrawn="1"/>
        </p:nvGrpSpPr>
        <p:grpSpPr>
          <a:xfrm>
            <a:off x="5397571" y="-47065"/>
            <a:ext cx="6794430" cy="6837795"/>
            <a:chOff x="10796547" y="-94129"/>
            <a:chExt cx="13590628" cy="13675589"/>
          </a:xfrm>
        </p:grpSpPr>
        <p:pic>
          <p:nvPicPr>
            <p:cNvPr id="8" name="Picture 7" descr="A red and black background&#10;&#10;Description automatically generated">
              <a:extLst>
                <a:ext uri="{FF2B5EF4-FFF2-40B4-BE49-F238E27FC236}">
                  <a16:creationId xmlns:a16="http://schemas.microsoft.com/office/drawing/2014/main" id="{BD6F980B-0DFB-1140-5173-C0786CF0159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300000"/>
                      </a14:imgEffect>
                      <a14:imgEffect>
                        <a14:brightnessContrast bright="6000" contrast="3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 flipH="1">
              <a:off x="19947988" y="107088"/>
              <a:ext cx="4439187" cy="13474372"/>
            </a:xfrm>
            <a:prstGeom prst="rect">
              <a:avLst/>
            </a:prstGeom>
            <a:noFill/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F2F75932-4567-C86E-7026-D6351655D8A2}"/>
                </a:ext>
              </a:extLst>
            </p:cNvPr>
            <p:cNvGrpSpPr/>
            <p:nvPr userDrawn="1"/>
          </p:nvGrpSpPr>
          <p:grpSpPr>
            <a:xfrm>
              <a:off x="10796547" y="-94129"/>
              <a:ext cx="13590628" cy="13610870"/>
              <a:chOff x="10796547" y="-94129"/>
              <a:chExt cx="13590628" cy="13610870"/>
            </a:xfrm>
          </p:grpSpPr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A321BF36-DBFA-4BAB-6526-F9A5F61EF640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0796547" y="-94129"/>
                <a:ext cx="13590628" cy="13610870"/>
              </a:xfrm>
              <a:prstGeom prst="line">
                <a:avLst/>
              </a:prstGeom>
              <a:ln w="31750" cap="rnd">
                <a:solidFill>
                  <a:schemeClr val="accent2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15215E42-84B4-AB66-6068-D50481B76A43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H="1">
                <a:off x="17720970" y="153683"/>
                <a:ext cx="6666205" cy="6650774"/>
              </a:xfrm>
              <a:prstGeom prst="line">
                <a:avLst/>
              </a:prstGeom>
              <a:ln w="31750" cap="rnd">
                <a:solidFill>
                  <a:schemeClr val="accent2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Arc 11">
                <a:extLst>
                  <a:ext uri="{FF2B5EF4-FFF2-40B4-BE49-F238E27FC236}">
                    <a16:creationId xmlns:a16="http://schemas.microsoft.com/office/drawing/2014/main" id="{A222FC89-F80C-6DD6-E4E6-8B507DC40355}"/>
                  </a:ext>
                </a:extLst>
              </p:cNvPr>
              <p:cNvSpPr/>
              <p:nvPr userDrawn="1"/>
            </p:nvSpPr>
            <p:spPr>
              <a:xfrm rot="10800000">
                <a:off x="12553128" y="1676431"/>
                <a:ext cx="10335687" cy="10335688"/>
              </a:xfrm>
              <a:prstGeom prst="arc">
                <a:avLst>
                  <a:gd name="adj1" fmla="val 10800650"/>
                  <a:gd name="adj2" fmla="val 10788640"/>
                </a:avLst>
              </a:prstGeom>
              <a:ln w="31750">
                <a:solidFill>
                  <a:schemeClr val="accent2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900" dirty="0"/>
              </a:p>
            </p:txBody>
          </p:sp>
        </p:grpSp>
      </p:grp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AB43AB10-8493-4FFE-505A-5CABA9F2239C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617538" y="1800223"/>
            <a:ext cx="5478462" cy="413385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Date Placeholder 15">
            <a:extLst>
              <a:ext uri="{FF2B5EF4-FFF2-40B4-BE49-F238E27FC236}">
                <a16:creationId xmlns:a16="http://schemas.microsoft.com/office/drawing/2014/main" id="{DF3584C8-C74F-CF21-D28D-62679E55927D}"/>
              </a:ext>
            </a:extLst>
          </p:cNvPr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fld id="{379FA71F-504D-3D4E-AC30-F705AC5871E6}" type="datetimeFigureOut">
              <a:rPr lang="en-US" smtClean="0"/>
              <a:pPr/>
              <a:t>6/22/26</a:t>
            </a:fld>
            <a:endParaRPr lang="en-US"/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D37E9ED6-0E5F-E2A2-B22B-350162F1C715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/>
              <a:t>Move </a:t>
            </a:r>
            <a:r>
              <a:rPr lang="en-US" b="1"/>
              <a:t>Faster. </a:t>
            </a:r>
            <a:r>
              <a:rPr lang="en-US"/>
              <a:t>Go </a:t>
            </a:r>
            <a:r>
              <a:rPr lang="en-US" b="1"/>
              <a:t>Further.</a:t>
            </a:r>
            <a:endParaRPr lang="en-US" b="1" dirty="0"/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D4F0EC3E-A010-5EB1-769D-38C04E32AC65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F7E38C8A-ACFC-2244-BA01-BF83E6500A6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1661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W_Pattern Left">
    <p:bg>
      <p:bgPr>
        <a:gradFill>
          <a:gsLst>
            <a:gs pos="0">
              <a:schemeClr val="bg1"/>
            </a:gs>
            <a:gs pos="74000">
              <a:schemeClr val="bg2"/>
            </a:gs>
            <a:gs pos="83000">
              <a:schemeClr val="bg2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AAA4C14-96F9-D928-F347-63682D55F2F5}"/>
              </a:ext>
            </a:extLst>
          </p:cNvPr>
          <p:cNvGrpSpPr/>
          <p:nvPr userDrawn="1"/>
        </p:nvGrpSpPr>
        <p:grpSpPr>
          <a:xfrm rot="16200000">
            <a:off x="-2563878" y="2563877"/>
            <a:ext cx="6858000" cy="1730247"/>
            <a:chOff x="7994247" y="-1463243"/>
            <a:chExt cx="13024518" cy="3286463"/>
          </a:xfrm>
        </p:grpSpPr>
        <p:pic>
          <p:nvPicPr>
            <p:cNvPr id="4" name="Picture 3" descr="A red and black pattern&#10;&#10;AI-generated content may be incorrect.">
              <a:extLst>
                <a:ext uri="{FF2B5EF4-FFF2-40B4-BE49-F238E27FC236}">
                  <a16:creationId xmlns:a16="http://schemas.microsoft.com/office/drawing/2014/main" id="{6C9104F3-2756-A0DC-9C78-ADF89E349B6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alphaModFix amt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1748054" y="-1463243"/>
              <a:ext cx="9270711" cy="3286463"/>
            </a:xfrm>
            <a:prstGeom prst="rect">
              <a:avLst/>
            </a:prstGeom>
          </p:spPr>
        </p:pic>
        <p:pic>
          <p:nvPicPr>
            <p:cNvPr id="5" name="Picture 4" descr="A red and black pattern&#10;&#10;AI-generated content may be incorrect.">
              <a:extLst>
                <a:ext uri="{FF2B5EF4-FFF2-40B4-BE49-F238E27FC236}">
                  <a16:creationId xmlns:a16="http://schemas.microsoft.com/office/drawing/2014/main" id="{AD8BDC72-0F07-7578-1650-29A163E9C02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alphaModFix amt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7994247" y="-1463243"/>
              <a:ext cx="3753805" cy="3286463"/>
            </a:xfrm>
            <a:prstGeom prst="rect">
              <a:avLst/>
            </a:prstGeom>
          </p:spPr>
        </p:pic>
      </p:grpSp>
      <p:sp>
        <p:nvSpPr>
          <p:cNvPr id="7" name="Title 1">
            <a:extLst>
              <a:ext uri="{FF2B5EF4-FFF2-40B4-BE49-F238E27FC236}">
                <a16:creationId xmlns:a16="http://schemas.microsoft.com/office/drawing/2014/main" id="{BE3F361B-9C57-DCFF-4701-C216682B8B4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44043" y="575841"/>
            <a:ext cx="9279846" cy="1028700"/>
          </a:xfrm>
        </p:spPr>
        <p:txBody>
          <a:bodyPr anchor="ctr" anchorCtr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slide title.</a:t>
            </a:r>
          </a:p>
        </p:txBody>
      </p:sp>
      <p:sp>
        <p:nvSpPr>
          <p:cNvPr id="14" name="Content Placeholder 9">
            <a:extLst>
              <a:ext uri="{FF2B5EF4-FFF2-40B4-BE49-F238E27FC236}">
                <a16:creationId xmlns:a16="http://schemas.microsoft.com/office/drawing/2014/main" id="{27B85918-875F-5153-1295-AE3F4B62C64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243328" y="1809750"/>
            <a:ext cx="9280525" cy="41338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162948B-D72B-16C4-FA24-2027EBAFA2A3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8563375" y="6239616"/>
            <a:ext cx="2128400" cy="365125"/>
          </a:xfrm>
        </p:spPr>
        <p:txBody>
          <a:bodyPr/>
          <a:lstStyle/>
          <a:p>
            <a:fld id="{379FA71F-504D-3D4E-AC30-F705AC5871E6}" type="datetimeFigureOut">
              <a:rPr lang="en-US" smtClean="0"/>
              <a:pPr/>
              <a:t>6/22/26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FA53901-1EC3-3BBB-24E5-5116A9DA3A8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4484594" y="6239617"/>
            <a:ext cx="3727460" cy="365125"/>
          </a:xfrm>
        </p:spPr>
        <p:txBody>
          <a:bodyPr/>
          <a:lstStyle/>
          <a:p>
            <a:r>
              <a:rPr lang="en-US" dirty="0"/>
              <a:t>Move </a:t>
            </a:r>
            <a:r>
              <a:rPr lang="en-US" b="1" dirty="0"/>
              <a:t>Faster. </a:t>
            </a:r>
            <a:r>
              <a:rPr lang="en-US" dirty="0"/>
              <a:t>Go </a:t>
            </a:r>
            <a:r>
              <a:rPr lang="en-US" b="1" dirty="0"/>
              <a:t>Further.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9798AA81-A078-2946-BB2B-4502E75525B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F7E38C8A-ACFC-2244-BA01-BF83E6500A6E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81C0EA9C-F29E-6222-B0F6-9952EEF4951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178910" y="6281582"/>
            <a:ext cx="1694703" cy="259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018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_Pattern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AAA4C14-96F9-D928-F347-63682D55F2F5}"/>
              </a:ext>
            </a:extLst>
          </p:cNvPr>
          <p:cNvGrpSpPr/>
          <p:nvPr userDrawn="1"/>
        </p:nvGrpSpPr>
        <p:grpSpPr>
          <a:xfrm rot="16200000">
            <a:off x="-2563878" y="2563877"/>
            <a:ext cx="6858000" cy="1730247"/>
            <a:chOff x="7994247" y="-1463243"/>
            <a:chExt cx="13024518" cy="3286463"/>
          </a:xfrm>
        </p:grpSpPr>
        <p:pic>
          <p:nvPicPr>
            <p:cNvPr id="4" name="Picture 3" descr="A red and black pattern&#10;&#10;AI-generated content may be incorrect.">
              <a:extLst>
                <a:ext uri="{FF2B5EF4-FFF2-40B4-BE49-F238E27FC236}">
                  <a16:creationId xmlns:a16="http://schemas.microsoft.com/office/drawing/2014/main" id="{6C9104F3-2756-A0DC-9C78-ADF89E349B6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alphaModFix amt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1748054" y="-1463243"/>
              <a:ext cx="9270711" cy="3286463"/>
            </a:xfrm>
            <a:prstGeom prst="rect">
              <a:avLst/>
            </a:prstGeom>
          </p:spPr>
        </p:pic>
        <p:pic>
          <p:nvPicPr>
            <p:cNvPr id="5" name="Picture 4" descr="A red and black pattern&#10;&#10;AI-generated content may be incorrect.">
              <a:extLst>
                <a:ext uri="{FF2B5EF4-FFF2-40B4-BE49-F238E27FC236}">
                  <a16:creationId xmlns:a16="http://schemas.microsoft.com/office/drawing/2014/main" id="{AD8BDC72-0F07-7578-1650-29A163E9C02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alphaModFix amt="76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7994247" y="-1463243"/>
              <a:ext cx="3753805" cy="3286463"/>
            </a:xfrm>
            <a:prstGeom prst="rect">
              <a:avLst/>
            </a:prstGeom>
          </p:spPr>
        </p:pic>
      </p:grpSp>
      <p:sp>
        <p:nvSpPr>
          <p:cNvPr id="7" name="Title 1">
            <a:extLst>
              <a:ext uri="{FF2B5EF4-FFF2-40B4-BE49-F238E27FC236}">
                <a16:creationId xmlns:a16="http://schemas.microsoft.com/office/drawing/2014/main" id="{BE3F361B-9C57-DCFF-4701-C216682B8B4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44043" y="575841"/>
            <a:ext cx="9279846" cy="1028700"/>
          </a:xfrm>
        </p:spPr>
        <p:txBody>
          <a:bodyPr anchor="ctr" anchorCtr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slide title.</a:t>
            </a:r>
          </a:p>
        </p:txBody>
      </p:sp>
      <p:sp>
        <p:nvSpPr>
          <p:cNvPr id="14" name="Content Placeholder 9">
            <a:extLst>
              <a:ext uri="{FF2B5EF4-FFF2-40B4-BE49-F238E27FC236}">
                <a16:creationId xmlns:a16="http://schemas.microsoft.com/office/drawing/2014/main" id="{27B85918-875F-5153-1295-AE3F4B62C64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243328" y="1809750"/>
            <a:ext cx="9280525" cy="41338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162948B-D72B-16C4-FA24-2027EBAFA2A3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8563375" y="6239616"/>
            <a:ext cx="2128400" cy="365125"/>
          </a:xfrm>
        </p:spPr>
        <p:txBody>
          <a:bodyPr/>
          <a:lstStyle/>
          <a:p>
            <a:fld id="{379FA71F-504D-3D4E-AC30-F705AC5871E6}" type="datetimeFigureOut">
              <a:rPr lang="en-US" smtClean="0"/>
              <a:pPr/>
              <a:t>6/22/26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FA53901-1EC3-3BBB-24E5-5116A9DA3A8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4484594" y="6239617"/>
            <a:ext cx="3727460" cy="365125"/>
          </a:xfrm>
        </p:spPr>
        <p:txBody>
          <a:bodyPr/>
          <a:lstStyle/>
          <a:p>
            <a:r>
              <a:rPr lang="en-US" dirty="0"/>
              <a:t>Move </a:t>
            </a:r>
            <a:r>
              <a:rPr lang="en-US" b="1" dirty="0"/>
              <a:t>Faster. </a:t>
            </a:r>
            <a:r>
              <a:rPr lang="en-US" dirty="0"/>
              <a:t>Go </a:t>
            </a:r>
            <a:r>
              <a:rPr lang="en-US" b="1" dirty="0"/>
              <a:t>Further.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9798AA81-A078-2946-BB2B-4502E75525B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F7E38C8A-ACFC-2244-BA01-BF83E6500A6E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62500F9C-9DE9-4277-D311-C8DAB4FE334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178910" y="6281582"/>
            <a:ext cx="1694703" cy="259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629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_Pattern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red and black gradient&#10;&#10;AI-generated content may be incorrect.">
            <a:extLst>
              <a:ext uri="{FF2B5EF4-FFF2-40B4-BE49-F238E27FC236}">
                <a16:creationId xmlns:a16="http://schemas.microsoft.com/office/drawing/2014/main" id="{D8ECC57E-2403-193E-5E17-985BCCBB79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  <a14:imgEffect>
                      <a14:saturation sat="179000"/>
                    </a14:imgEffect>
                    <a14:imgEffect>
                      <a14:brightnessContrast bright="-11000" contrast="4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-4"/>
          <a:stretch>
            <a:fillRect/>
          </a:stretch>
        </p:blipFill>
        <p:spPr>
          <a:xfrm rot="10800000" flipV="1">
            <a:off x="-2" y="0"/>
            <a:ext cx="12206290" cy="6858001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8AAA4C14-96F9-D928-F347-63682D55F2F5}"/>
              </a:ext>
            </a:extLst>
          </p:cNvPr>
          <p:cNvGrpSpPr/>
          <p:nvPr userDrawn="1"/>
        </p:nvGrpSpPr>
        <p:grpSpPr>
          <a:xfrm rot="16200000">
            <a:off x="-2563878" y="2563877"/>
            <a:ext cx="6858000" cy="1730247"/>
            <a:chOff x="7994247" y="-1463243"/>
            <a:chExt cx="13024518" cy="3286463"/>
          </a:xfrm>
        </p:grpSpPr>
        <p:pic>
          <p:nvPicPr>
            <p:cNvPr id="4" name="Picture 3" descr="A red and black pattern&#10;&#10;AI-generated content may be incorrect.">
              <a:extLst>
                <a:ext uri="{FF2B5EF4-FFF2-40B4-BE49-F238E27FC236}">
                  <a16:creationId xmlns:a16="http://schemas.microsoft.com/office/drawing/2014/main" id="{6C9104F3-2756-A0DC-9C78-ADF89E349B6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1748054" y="-1463243"/>
              <a:ext cx="9270711" cy="3286463"/>
            </a:xfrm>
            <a:prstGeom prst="rect">
              <a:avLst/>
            </a:prstGeom>
          </p:spPr>
        </p:pic>
        <p:pic>
          <p:nvPicPr>
            <p:cNvPr id="5" name="Picture 4" descr="A red and black pattern&#10;&#10;AI-generated content may be incorrect.">
              <a:extLst>
                <a:ext uri="{FF2B5EF4-FFF2-40B4-BE49-F238E27FC236}">
                  <a16:creationId xmlns:a16="http://schemas.microsoft.com/office/drawing/2014/main" id="{AD8BDC72-0F07-7578-1650-29A163E9C02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7994247" y="-1463243"/>
              <a:ext cx="3753805" cy="3286463"/>
            </a:xfrm>
            <a:prstGeom prst="rect">
              <a:avLst/>
            </a:prstGeom>
          </p:spPr>
        </p:pic>
      </p:grpSp>
      <p:sp>
        <p:nvSpPr>
          <p:cNvPr id="7" name="Title 1">
            <a:extLst>
              <a:ext uri="{FF2B5EF4-FFF2-40B4-BE49-F238E27FC236}">
                <a16:creationId xmlns:a16="http://schemas.microsoft.com/office/drawing/2014/main" id="{BE3F361B-9C57-DCFF-4701-C216682B8B4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44043" y="575841"/>
            <a:ext cx="9279846" cy="1028700"/>
          </a:xfrm>
        </p:spPr>
        <p:txBody>
          <a:bodyPr anchor="ctr" anchorCtr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slide title.</a:t>
            </a:r>
          </a:p>
        </p:txBody>
      </p:sp>
      <p:sp>
        <p:nvSpPr>
          <p:cNvPr id="14" name="Content Placeholder 9">
            <a:extLst>
              <a:ext uri="{FF2B5EF4-FFF2-40B4-BE49-F238E27FC236}">
                <a16:creationId xmlns:a16="http://schemas.microsoft.com/office/drawing/2014/main" id="{27B85918-875F-5153-1295-AE3F4B62C64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243328" y="1809750"/>
            <a:ext cx="9280525" cy="41338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162948B-D72B-16C4-FA24-2027EBAFA2A3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8563375" y="6239616"/>
            <a:ext cx="2128400" cy="365125"/>
          </a:xfrm>
        </p:spPr>
        <p:txBody>
          <a:bodyPr/>
          <a:lstStyle/>
          <a:p>
            <a:fld id="{379FA71F-504D-3D4E-AC30-F705AC5871E6}" type="datetimeFigureOut">
              <a:rPr lang="en-US" smtClean="0"/>
              <a:pPr/>
              <a:t>6/22/26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FA53901-1EC3-3BBB-24E5-5116A9DA3A8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4484594" y="6239617"/>
            <a:ext cx="3727460" cy="365125"/>
          </a:xfrm>
        </p:spPr>
        <p:txBody>
          <a:bodyPr/>
          <a:lstStyle/>
          <a:p>
            <a:r>
              <a:rPr lang="en-US" dirty="0"/>
              <a:t>Move </a:t>
            </a:r>
            <a:r>
              <a:rPr lang="en-US" b="1" dirty="0"/>
              <a:t>Faster. </a:t>
            </a:r>
            <a:r>
              <a:rPr lang="en-US" dirty="0"/>
              <a:t>Go </a:t>
            </a:r>
            <a:r>
              <a:rPr lang="en-US" b="1" dirty="0"/>
              <a:t>Further.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9798AA81-A078-2946-BB2B-4502E75525B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F7E38C8A-ACFC-2244-BA01-BF83E6500A6E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CFD939C2-4D62-CDA8-9F57-CB78D9378DB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177934" y="6283130"/>
            <a:ext cx="1679789" cy="256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777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_Pattern Right + Sub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9B7DD299-62C1-EA24-C3A3-97FB00903F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0315" y="575841"/>
            <a:ext cx="9279846" cy="1028700"/>
          </a:xfrm>
        </p:spPr>
        <p:txBody>
          <a:bodyPr anchor="ctr" anchorCtr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slide title.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AAA4C14-96F9-D928-F347-63682D55F2F5}"/>
              </a:ext>
            </a:extLst>
          </p:cNvPr>
          <p:cNvGrpSpPr/>
          <p:nvPr userDrawn="1"/>
        </p:nvGrpSpPr>
        <p:grpSpPr>
          <a:xfrm rot="5400000">
            <a:off x="7897876" y="2563877"/>
            <a:ext cx="6858000" cy="1730247"/>
            <a:chOff x="7994247" y="-1463243"/>
            <a:chExt cx="13024518" cy="3286463"/>
          </a:xfrm>
        </p:grpSpPr>
        <p:pic>
          <p:nvPicPr>
            <p:cNvPr id="4" name="Picture 3" descr="A red and black pattern&#10;&#10;AI-generated content may be incorrect.">
              <a:extLst>
                <a:ext uri="{FF2B5EF4-FFF2-40B4-BE49-F238E27FC236}">
                  <a16:creationId xmlns:a16="http://schemas.microsoft.com/office/drawing/2014/main" id="{6C9104F3-2756-A0DC-9C78-ADF89E349B6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1748054" y="-1463243"/>
              <a:ext cx="9270711" cy="3286463"/>
            </a:xfrm>
            <a:prstGeom prst="rect">
              <a:avLst/>
            </a:prstGeom>
          </p:spPr>
        </p:pic>
        <p:pic>
          <p:nvPicPr>
            <p:cNvPr id="5" name="Picture 4" descr="A red and black pattern&#10;&#10;AI-generated content may be incorrect.">
              <a:extLst>
                <a:ext uri="{FF2B5EF4-FFF2-40B4-BE49-F238E27FC236}">
                  <a16:creationId xmlns:a16="http://schemas.microsoft.com/office/drawing/2014/main" id="{AD8BDC72-0F07-7578-1650-29A163E9C02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7994247" y="-1463243"/>
              <a:ext cx="3753805" cy="3286463"/>
            </a:xfrm>
            <a:prstGeom prst="rect">
              <a:avLst/>
            </a:prstGeom>
          </p:spPr>
        </p:pic>
      </p:grpSp>
      <p:sp>
        <p:nvSpPr>
          <p:cNvPr id="11" name="Content Placeholder 7">
            <a:extLst>
              <a:ext uri="{FF2B5EF4-FFF2-40B4-BE49-F238E27FC236}">
                <a16:creationId xmlns:a16="http://schemas.microsoft.com/office/drawing/2014/main" id="{58910C2F-1A92-0B0E-0EDA-52169BEBAA90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609601" y="2311400"/>
            <a:ext cx="9279844" cy="355123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C838F9D1-27D6-D3BD-337E-19594FF375D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10314" y="1784143"/>
            <a:ext cx="9279845" cy="496777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hangingPunct="0">
              <a:spcBef>
                <a:spcPts val="0"/>
              </a:spcBef>
              <a:spcAft>
                <a:spcPts val="900"/>
              </a:spcAft>
              <a:buNone/>
              <a:defRPr lang="en-US" sz="2000" b="1" i="0" kern="1200" cap="all" spc="50" baseline="0" dirty="0">
                <a:solidFill>
                  <a:schemeClr val="accent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pPr marL="0" lvl="0" indent="0" algn="l" defTabSz="228577" rtl="0" eaLnBrk="1" latinLnBrk="0" hangingPunct="0">
              <a:lnSpc>
                <a:spcPct val="95000"/>
              </a:lnSpc>
              <a:spcBef>
                <a:spcPts val="0"/>
              </a:spcBef>
              <a:spcAft>
                <a:spcPts val="900"/>
              </a:spcAft>
              <a:buClr>
                <a:schemeClr val="accent2"/>
              </a:buClr>
              <a:buSzPct val="80000"/>
              <a:buFontTx/>
              <a:buNone/>
            </a:pPr>
            <a:r>
              <a:rPr lang="en-US" dirty="0"/>
              <a:t>CLICK TO EDIT SUBTITLE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4855610-717D-DBD5-1950-3E5251490254}"/>
              </a:ext>
            </a:extLst>
          </p:cNvPr>
          <p:cNvSpPr>
            <a:spLocks noGrp="1"/>
          </p:cNvSpPr>
          <p:nvPr>
            <p:ph type="dt" sz="half" idx="23"/>
          </p:nvPr>
        </p:nvSpPr>
        <p:spPr>
          <a:xfrm>
            <a:off x="6256449" y="6239616"/>
            <a:ext cx="2743200" cy="365125"/>
          </a:xfrm>
        </p:spPr>
        <p:txBody>
          <a:bodyPr/>
          <a:lstStyle/>
          <a:p>
            <a:fld id="{379FA71F-504D-3D4E-AC30-F705AC5871E6}" type="datetimeFigureOut">
              <a:rPr lang="en-US" smtClean="0"/>
              <a:pPr/>
              <a:t>6/22/26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811E229-1066-6B51-E8C1-452EC173BF2C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en-US"/>
              <a:t>Move </a:t>
            </a:r>
            <a:r>
              <a:rPr lang="en-US" b="1"/>
              <a:t>Faster. </a:t>
            </a:r>
            <a:r>
              <a:rPr lang="en-US"/>
              <a:t>Go </a:t>
            </a:r>
            <a:r>
              <a:rPr lang="en-US" b="1"/>
              <a:t>Further.</a:t>
            </a:r>
            <a:endParaRPr lang="en-US" b="1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DACECBF-6E00-ABF2-57C0-491D7748362D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>
          <a:xfrm>
            <a:off x="9163630" y="6239618"/>
            <a:ext cx="725815" cy="365125"/>
          </a:xfrm>
        </p:spPr>
        <p:txBody>
          <a:bodyPr/>
          <a:lstStyle/>
          <a:p>
            <a:fld id="{F7E38C8A-ACFC-2244-BA01-BF83E6500A6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47561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_Pattern Right + Su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9B7DD299-62C1-EA24-C3A3-97FB00903F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0315" y="575841"/>
            <a:ext cx="9279846" cy="1028700"/>
          </a:xfrm>
        </p:spPr>
        <p:txBody>
          <a:bodyPr anchor="ctr" anchorCtr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slide title.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AAA4C14-96F9-D928-F347-63682D55F2F5}"/>
              </a:ext>
            </a:extLst>
          </p:cNvPr>
          <p:cNvGrpSpPr/>
          <p:nvPr userDrawn="1"/>
        </p:nvGrpSpPr>
        <p:grpSpPr>
          <a:xfrm rot="5400000">
            <a:off x="7897876" y="2563877"/>
            <a:ext cx="6858000" cy="1730247"/>
            <a:chOff x="7994247" y="-1463243"/>
            <a:chExt cx="13024518" cy="3286463"/>
          </a:xfrm>
        </p:grpSpPr>
        <p:pic>
          <p:nvPicPr>
            <p:cNvPr id="4" name="Picture 3" descr="A red and black pattern&#10;&#10;AI-generated content may be incorrect.">
              <a:extLst>
                <a:ext uri="{FF2B5EF4-FFF2-40B4-BE49-F238E27FC236}">
                  <a16:creationId xmlns:a16="http://schemas.microsoft.com/office/drawing/2014/main" id="{6C9104F3-2756-A0DC-9C78-ADF89E349B6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1748054" y="-1463243"/>
              <a:ext cx="9270711" cy="3286463"/>
            </a:xfrm>
            <a:prstGeom prst="rect">
              <a:avLst/>
            </a:prstGeom>
          </p:spPr>
        </p:pic>
        <p:pic>
          <p:nvPicPr>
            <p:cNvPr id="5" name="Picture 4" descr="A red and black pattern&#10;&#10;AI-generated content may be incorrect.">
              <a:extLst>
                <a:ext uri="{FF2B5EF4-FFF2-40B4-BE49-F238E27FC236}">
                  <a16:creationId xmlns:a16="http://schemas.microsoft.com/office/drawing/2014/main" id="{AD8BDC72-0F07-7578-1650-29A163E9C02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7994247" y="-1463243"/>
              <a:ext cx="3753805" cy="3286463"/>
            </a:xfrm>
            <a:prstGeom prst="rect">
              <a:avLst/>
            </a:prstGeom>
          </p:spPr>
        </p:pic>
      </p:grpSp>
      <p:sp>
        <p:nvSpPr>
          <p:cNvPr id="11" name="Content Placeholder 7">
            <a:extLst>
              <a:ext uri="{FF2B5EF4-FFF2-40B4-BE49-F238E27FC236}">
                <a16:creationId xmlns:a16="http://schemas.microsoft.com/office/drawing/2014/main" id="{58910C2F-1A92-0B0E-0EDA-52169BEBAA90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609601" y="2311400"/>
            <a:ext cx="9279844" cy="355123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C838F9D1-27D6-D3BD-337E-19594FF375D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10314" y="1784143"/>
            <a:ext cx="9279845" cy="496777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hangingPunct="0">
              <a:spcBef>
                <a:spcPts val="0"/>
              </a:spcBef>
              <a:spcAft>
                <a:spcPts val="900"/>
              </a:spcAft>
              <a:buNone/>
              <a:defRPr lang="en-US" sz="2000" b="1" i="0" kern="1200" cap="all" spc="50" baseline="0" dirty="0">
                <a:solidFill>
                  <a:schemeClr val="accent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pPr marL="0" lvl="0" indent="0" algn="l" defTabSz="228577" rtl="0" eaLnBrk="1" latinLnBrk="0" hangingPunct="0">
              <a:lnSpc>
                <a:spcPct val="95000"/>
              </a:lnSpc>
              <a:spcBef>
                <a:spcPts val="0"/>
              </a:spcBef>
              <a:spcAft>
                <a:spcPts val="900"/>
              </a:spcAft>
              <a:buClr>
                <a:schemeClr val="accent2"/>
              </a:buClr>
              <a:buSzPct val="80000"/>
              <a:buFontTx/>
              <a:buNone/>
            </a:pPr>
            <a:r>
              <a:rPr lang="en-US" dirty="0"/>
              <a:t>CLICK TO EDIT SUBTITLE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4855610-717D-DBD5-1950-3E5251490254}"/>
              </a:ext>
            </a:extLst>
          </p:cNvPr>
          <p:cNvSpPr>
            <a:spLocks noGrp="1"/>
          </p:cNvSpPr>
          <p:nvPr>
            <p:ph type="dt" sz="half" idx="23"/>
          </p:nvPr>
        </p:nvSpPr>
        <p:spPr>
          <a:xfrm>
            <a:off x="6256449" y="6239616"/>
            <a:ext cx="2743200" cy="365125"/>
          </a:xfrm>
        </p:spPr>
        <p:txBody>
          <a:bodyPr/>
          <a:lstStyle/>
          <a:p>
            <a:fld id="{379FA71F-504D-3D4E-AC30-F705AC5871E6}" type="datetimeFigureOut">
              <a:rPr lang="en-US" smtClean="0"/>
              <a:pPr/>
              <a:t>6/22/26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811E229-1066-6B51-E8C1-452EC173BF2C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en-US"/>
              <a:t>Move </a:t>
            </a:r>
            <a:r>
              <a:rPr lang="en-US" b="1"/>
              <a:t>Faster. </a:t>
            </a:r>
            <a:r>
              <a:rPr lang="en-US"/>
              <a:t>Go </a:t>
            </a:r>
            <a:r>
              <a:rPr lang="en-US" b="1"/>
              <a:t>Further.</a:t>
            </a:r>
            <a:endParaRPr lang="en-US" b="1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DACECBF-6E00-ABF2-57C0-491D7748362D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>
          <a:xfrm>
            <a:off x="9163630" y="6239618"/>
            <a:ext cx="725815" cy="365125"/>
          </a:xfrm>
        </p:spPr>
        <p:txBody>
          <a:bodyPr/>
          <a:lstStyle/>
          <a:p>
            <a:fld id="{F7E38C8A-ACFC-2244-BA01-BF83E6500A6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5273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_Pattern Right + Sub">
    <p:bg>
      <p:bgPr>
        <a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15000"/>
                    </a14:imgEffect>
                  </a14:imgLayer>
                </a14:imgProps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9B7DD299-62C1-EA24-C3A3-97FB00903F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0315" y="575841"/>
            <a:ext cx="9279846" cy="1028700"/>
          </a:xfrm>
        </p:spPr>
        <p:txBody>
          <a:bodyPr anchor="ctr" anchorCtr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slide title.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AAA4C14-96F9-D928-F347-63682D55F2F5}"/>
              </a:ext>
            </a:extLst>
          </p:cNvPr>
          <p:cNvGrpSpPr/>
          <p:nvPr userDrawn="1"/>
        </p:nvGrpSpPr>
        <p:grpSpPr>
          <a:xfrm rot="5400000">
            <a:off x="7912165" y="2563877"/>
            <a:ext cx="6858000" cy="1730247"/>
            <a:chOff x="7994247" y="-1463243"/>
            <a:chExt cx="13024518" cy="3286463"/>
          </a:xfrm>
        </p:grpSpPr>
        <p:pic>
          <p:nvPicPr>
            <p:cNvPr id="4" name="Picture 3" descr="A red and black pattern&#10;&#10;AI-generated content may be incorrect.">
              <a:extLst>
                <a:ext uri="{FF2B5EF4-FFF2-40B4-BE49-F238E27FC236}">
                  <a16:creationId xmlns:a16="http://schemas.microsoft.com/office/drawing/2014/main" id="{6C9104F3-2756-A0DC-9C78-ADF89E349B6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alphaModFix amt="8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0"/>
                      </a14:imgEffect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1748054" y="-1463243"/>
              <a:ext cx="9270711" cy="3286463"/>
            </a:xfrm>
            <a:prstGeom prst="rect">
              <a:avLst/>
            </a:prstGeom>
          </p:spPr>
        </p:pic>
        <p:pic>
          <p:nvPicPr>
            <p:cNvPr id="5" name="Picture 4" descr="A red and black pattern&#10;&#10;AI-generated content may be incorrect.">
              <a:extLst>
                <a:ext uri="{FF2B5EF4-FFF2-40B4-BE49-F238E27FC236}">
                  <a16:creationId xmlns:a16="http://schemas.microsoft.com/office/drawing/2014/main" id="{AD8BDC72-0F07-7578-1650-29A163E9C02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alphaModFix amt="80000"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0"/>
                      </a14:imgEffect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7994247" y="-1463243"/>
              <a:ext cx="3753805" cy="3286463"/>
            </a:xfrm>
            <a:prstGeom prst="rect">
              <a:avLst/>
            </a:prstGeom>
          </p:spPr>
        </p:pic>
      </p:grpSp>
      <p:sp>
        <p:nvSpPr>
          <p:cNvPr id="11" name="Content Placeholder 7">
            <a:extLst>
              <a:ext uri="{FF2B5EF4-FFF2-40B4-BE49-F238E27FC236}">
                <a16:creationId xmlns:a16="http://schemas.microsoft.com/office/drawing/2014/main" id="{D587B7C0-F30C-C870-8BBE-2D6984F299C6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609600" y="2311400"/>
            <a:ext cx="9279845" cy="355123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D25FA313-2ED0-21F8-303A-19F828523EA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10315" y="1784143"/>
            <a:ext cx="9278370" cy="496777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hangingPunct="0">
              <a:spcBef>
                <a:spcPts val="0"/>
              </a:spcBef>
              <a:spcAft>
                <a:spcPts val="900"/>
              </a:spcAft>
              <a:buNone/>
              <a:defRPr lang="en-US" sz="2000" b="1" i="0" kern="1200" cap="all" spc="50" baseline="0" dirty="0">
                <a:solidFill>
                  <a:schemeClr val="accent3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pPr marL="0" lvl="0" indent="0" algn="l" defTabSz="228577" rtl="0" eaLnBrk="1" latinLnBrk="0" hangingPunct="0">
              <a:lnSpc>
                <a:spcPct val="95000"/>
              </a:lnSpc>
              <a:spcBef>
                <a:spcPts val="0"/>
              </a:spcBef>
              <a:spcAft>
                <a:spcPts val="900"/>
              </a:spcAft>
              <a:buClr>
                <a:schemeClr val="accent2"/>
              </a:buClr>
              <a:buSzPct val="80000"/>
              <a:buFontTx/>
              <a:buNone/>
            </a:pPr>
            <a:r>
              <a:rPr lang="en-US" dirty="0"/>
              <a:t>CLICK TO EDIT SUBTITLE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2A3FBE2-EFC6-83AB-0D7F-95E6C785E384}"/>
              </a:ext>
            </a:extLst>
          </p:cNvPr>
          <p:cNvSpPr>
            <a:spLocks noGrp="1"/>
          </p:cNvSpPr>
          <p:nvPr>
            <p:ph type="dt" sz="half" idx="23"/>
          </p:nvPr>
        </p:nvSpPr>
        <p:spPr>
          <a:xfrm>
            <a:off x="6255689" y="6239616"/>
            <a:ext cx="2743200" cy="365125"/>
          </a:xfrm>
        </p:spPr>
        <p:txBody>
          <a:bodyPr/>
          <a:lstStyle/>
          <a:p>
            <a:fld id="{379FA71F-504D-3D4E-AC30-F705AC5871E6}" type="datetimeFigureOut">
              <a:rPr lang="en-US" smtClean="0"/>
              <a:pPr/>
              <a:t>6/22/26</a:t>
            </a:fld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38272787-85C6-C957-EAFD-B854E054BEB6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en-US"/>
              <a:t>Move </a:t>
            </a:r>
            <a:r>
              <a:rPr lang="en-US" b="1"/>
              <a:t>Faster. </a:t>
            </a:r>
            <a:r>
              <a:rPr lang="en-US"/>
              <a:t>Go </a:t>
            </a:r>
            <a:r>
              <a:rPr lang="en-US" b="1"/>
              <a:t>Further.</a:t>
            </a:r>
            <a:endParaRPr lang="en-US" b="1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DDA5306C-159B-B6CA-0850-134F08F4ED37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>
          <a:xfrm>
            <a:off x="9162870" y="6239618"/>
            <a:ext cx="725815" cy="365125"/>
          </a:xfrm>
        </p:spPr>
        <p:txBody>
          <a:bodyPr/>
          <a:lstStyle/>
          <a:p>
            <a:fld id="{F7E38C8A-ACFC-2244-BA01-BF83E6500A6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5740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_Conten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ight Triangle 5">
            <a:extLst>
              <a:ext uri="{FF2B5EF4-FFF2-40B4-BE49-F238E27FC236}">
                <a16:creationId xmlns:a16="http://schemas.microsoft.com/office/drawing/2014/main" id="{20107C07-4D5B-26E7-99DA-9E27BE415699}"/>
              </a:ext>
            </a:extLst>
          </p:cNvPr>
          <p:cNvSpPr>
            <a:spLocks noChangeAspect="1"/>
          </p:cNvSpPr>
          <p:nvPr userDrawn="1"/>
        </p:nvSpPr>
        <p:spPr>
          <a:xfrm flipH="1">
            <a:off x="5334892" y="0"/>
            <a:ext cx="6857108" cy="6858000"/>
          </a:xfrm>
          <a:prstGeom prst="rtTriangle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solidFill>
                <a:schemeClr val="accent1"/>
              </a:solidFill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ACEBC3D-727C-991E-E939-F95BCB33F5BD}"/>
              </a:ext>
            </a:extLst>
          </p:cNvPr>
          <p:cNvCxnSpPr>
            <a:cxnSpLocks/>
          </p:cNvCxnSpPr>
          <p:nvPr userDrawn="1"/>
        </p:nvCxnSpPr>
        <p:spPr>
          <a:xfrm flipV="1">
            <a:off x="5334892" y="-1228"/>
            <a:ext cx="6859080" cy="6859228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itle 1">
            <a:extLst>
              <a:ext uri="{FF2B5EF4-FFF2-40B4-BE49-F238E27FC236}">
                <a16:creationId xmlns:a16="http://schemas.microsoft.com/office/drawing/2014/main" id="{65076731-4DF7-80A2-5A14-5903EC1020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0314" y="585678"/>
            <a:ext cx="6109306" cy="1130596"/>
          </a:xfrm>
        </p:spPr>
        <p:txBody>
          <a:bodyPr anchor="ctr"/>
          <a:lstStyle>
            <a:lvl1pPr>
              <a:defRPr sz="3299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C6BE337B-1DD2-47B2-3404-107BAA6E4292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609600" y="2014538"/>
            <a:ext cx="5241592" cy="392906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DCD2941-B5A5-FA7E-3246-4423515B4211}"/>
              </a:ext>
            </a:extLst>
          </p:cNvPr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fld id="{379FA71F-504D-3D4E-AC30-F705AC5871E6}" type="datetimeFigureOut">
              <a:rPr lang="en-US" smtClean="0"/>
              <a:pPr/>
              <a:t>6/22/26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4516274-B134-FA28-28F1-EC5831662134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en-US"/>
              <a:t>Move </a:t>
            </a:r>
            <a:r>
              <a:rPr lang="en-US" b="1"/>
              <a:t>Faster. </a:t>
            </a:r>
            <a:r>
              <a:rPr lang="en-US"/>
              <a:t>Go </a:t>
            </a:r>
            <a:r>
              <a:rPr lang="en-US" b="1"/>
              <a:t>Further.</a:t>
            </a:r>
            <a:endParaRPr lang="en-US" b="1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D9DF126-1523-F069-E862-24B7F4BEA52E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F7E38C8A-ACFC-2244-BA01-BF83E6500A6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Picture Placeholder 14">
            <a:extLst>
              <a:ext uri="{FF2B5EF4-FFF2-40B4-BE49-F238E27FC236}">
                <a16:creationId xmlns:a16="http://schemas.microsoft.com/office/drawing/2014/main" id="{52ADF19F-9AE4-FE0C-B185-2FDA479CC998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6339979" y="587780"/>
            <a:ext cx="5241592" cy="5241592"/>
          </a:xfrm>
          <a:prstGeom prst="ellipse">
            <a:avLst/>
          </a:prstGeom>
          <a:solidFill>
            <a:schemeClr val="tx2"/>
          </a:solidFill>
          <a:ln w="25400">
            <a:solidFill>
              <a:schemeClr val="accent2"/>
            </a:solidFill>
          </a:ln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737970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_Content + Ima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ight Triangle 5">
            <a:extLst>
              <a:ext uri="{FF2B5EF4-FFF2-40B4-BE49-F238E27FC236}">
                <a16:creationId xmlns:a16="http://schemas.microsoft.com/office/drawing/2014/main" id="{20107C07-4D5B-26E7-99DA-9E27BE415699}"/>
              </a:ext>
            </a:extLst>
          </p:cNvPr>
          <p:cNvSpPr>
            <a:spLocks noChangeAspect="1"/>
          </p:cNvSpPr>
          <p:nvPr userDrawn="1"/>
        </p:nvSpPr>
        <p:spPr>
          <a:xfrm flipH="1">
            <a:off x="5334892" y="0"/>
            <a:ext cx="6857108" cy="6858000"/>
          </a:xfrm>
          <a:prstGeom prst="rtTriangle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solidFill>
                <a:schemeClr val="accent1"/>
              </a:solidFill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ACEBC3D-727C-991E-E939-F95BCB33F5BD}"/>
              </a:ext>
            </a:extLst>
          </p:cNvPr>
          <p:cNvCxnSpPr>
            <a:cxnSpLocks/>
          </p:cNvCxnSpPr>
          <p:nvPr userDrawn="1"/>
        </p:nvCxnSpPr>
        <p:spPr>
          <a:xfrm flipV="1">
            <a:off x="5334892" y="-1228"/>
            <a:ext cx="6859080" cy="6859228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itle 1">
            <a:extLst>
              <a:ext uri="{FF2B5EF4-FFF2-40B4-BE49-F238E27FC236}">
                <a16:creationId xmlns:a16="http://schemas.microsoft.com/office/drawing/2014/main" id="{65076731-4DF7-80A2-5A14-5903EC1020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0314" y="585678"/>
            <a:ext cx="6109306" cy="1130596"/>
          </a:xfrm>
        </p:spPr>
        <p:txBody>
          <a:bodyPr anchor="ctr"/>
          <a:lstStyle>
            <a:lvl1pPr>
              <a:defRPr sz="3299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C6BE337B-1DD2-47B2-3404-107BAA6E4292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609600" y="2014538"/>
            <a:ext cx="5241592" cy="392906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DCD2941-B5A5-FA7E-3246-4423515B4211}"/>
              </a:ext>
            </a:extLst>
          </p:cNvPr>
          <p:cNvSpPr>
            <a:spLocks noGrp="1"/>
          </p:cNvSpPr>
          <p:nvPr>
            <p:ph type="dt" sz="half" idx="25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379FA71F-504D-3D4E-AC30-F705AC5871E6}" type="datetimeFigureOut">
              <a:rPr lang="en-US" smtClean="0"/>
              <a:pPr/>
              <a:t>6/22/26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4516274-B134-FA28-28F1-EC5831662134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en-US"/>
              <a:t>Move </a:t>
            </a:r>
            <a:r>
              <a:rPr lang="en-US" b="1"/>
              <a:t>Faster. </a:t>
            </a:r>
            <a:r>
              <a:rPr lang="en-US"/>
              <a:t>Go </a:t>
            </a:r>
            <a:r>
              <a:rPr lang="en-US" b="1"/>
              <a:t>Further.</a:t>
            </a:r>
            <a:endParaRPr lang="en-US" b="1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D9DF126-1523-F069-E862-24B7F4BEA52E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F7E38C8A-ACFC-2244-BA01-BF83E6500A6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Picture Placeholder 14">
            <a:extLst>
              <a:ext uri="{FF2B5EF4-FFF2-40B4-BE49-F238E27FC236}">
                <a16:creationId xmlns:a16="http://schemas.microsoft.com/office/drawing/2014/main" id="{52ADF19F-9AE4-FE0C-B185-2FDA479CC998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6339979" y="587780"/>
            <a:ext cx="5241592" cy="5241592"/>
          </a:xfrm>
          <a:prstGeom prst="ellipse">
            <a:avLst/>
          </a:prstGeom>
          <a:solidFill>
            <a:schemeClr val="tx2"/>
          </a:solidFill>
          <a:ln w="25400">
            <a:solidFill>
              <a:schemeClr val="accent2"/>
            </a:solidFill>
          </a:ln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165796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_2 Content + Subheads">
    <p:bg>
      <p:bgPr>
        <a:gradFill>
          <a:gsLst>
            <a:gs pos="0">
              <a:schemeClr val="bg1"/>
            </a:gs>
            <a:gs pos="74000">
              <a:schemeClr val="bg2"/>
            </a:gs>
            <a:gs pos="83000">
              <a:schemeClr val="bg2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red and black gradient&#10;&#10;AI-generated content may be incorrect.">
            <a:extLst>
              <a:ext uri="{FF2B5EF4-FFF2-40B4-BE49-F238E27FC236}">
                <a16:creationId xmlns:a16="http://schemas.microsoft.com/office/drawing/2014/main" id="{60612A99-B79B-CF92-8A75-3F33368557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  <a14:imgEffect>
                      <a14:saturation sat="179000"/>
                    </a14:imgEffect>
                    <a14:imgEffect>
                      <a14:brightnessContrast bright="-11000" contrast="4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1064" r="40234"/>
          <a:stretch>
            <a:fillRect/>
          </a:stretch>
        </p:blipFill>
        <p:spPr>
          <a:xfrm rot="10800000" flipV="1">
            <a:off x="7473696" y="0"/>
            <a:ext cx="4718304" cy="6858001"/>
          </a:xfrm>
          <a:prstGeom prst="rect">
            <a:avLst/>
          </a:prstGeom>
        </p:spPr>
      </p:pic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BB945991-4B37-FF28-B958-7078724AFC8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0315" y="580465"/>
            <a:ext cx="6253781" cy="10287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slide title.</a:t>
            </a:r>
          </a:p>
        </p:txBody>
      </p:sp>
      <p:sp>
        <p:nvSpPr>
          <p:cNvPr id="2" name="Content Placeholder 6">
            <a:extLst>
              <a:ext uri="{FF2B5EF4-FFF2-40B4-BE49-F238E27FC236}">
                <a16:creationId xmlns:a16="http://schemas.microsoft.com/office/drawing/2014/main" id="{E655923F-ABB8-1E97-FADB-FE24B0A659D6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7997952" y="1138030"/>
            <a:ext cx="3583620" cy="473679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Content Placeholder 7">
            <a:extLst>
              <a:ext uri="{FF2B5EF4-FFF2-40B4-BE49-F238E27FC236}">
                <a16:creationId xmlns:a16="http://schemas.microsoft.com/office/drawing/2014/main" id="{12FC9108-0458-31D9-7EEE-67EA4228DD1B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609600" y="2311400"/>
            <a:ext cx="6253668" cy="355123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F5745C75-BB9F-51BC-4853-269A435DF5F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10315" y="1784143"/>
            <a:ext cx="6252674" cy="496777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hangingPunct="0">
              <a:spcBef>
                <a:spcPts val="0"/>
              </a:spcBef>
              <a:spcAft>
                <a:spcPts val="900"/>
              </a:spcAft>
              <a:buNone/>
              <a:defRPr lang="en-US" sz="2000" b="1" i="0" kern="1200" cap="all" spc="50" baseline="0" dirty="0">
                <a:solidFill>
                  <a:schemeClr val="accent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pPr marL="0" lvl="0" indent="0" algn="l" defTabSz="228577" rtl="0" eaLnBrk="1" latinLnBrk="0" hangingPunct="0">
              <a:lnSpc>
                <a:spcPct val="95000"/>
              </a:lnSpc>
              <a:spcBef>
                <a:spcPts val="0"/>
              </a:spcBef>
              <a:spcAft>
                <a:spcPts val="900"/>
              </a:spcAft>
              <a:buClr>
                <a:schemeClr val="accent2"/>
              </a:buClr>
              <a:buSzPct val="80000"/>
              <a:buFontTx/>
              <a:buNone/>
            </a:pPr>
            <a:r>
              <a:rPr lang="en-US" dirty="0"/>
              <a:t>CLICK TO EDIT SUBTITLE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CFFC0220-E731-6F5A-6171-7455A07D97D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997111" y="598582"/>
            <a:ext cx="3583620" cy="496777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hangingPunct="0">
              <a:spcBef>
                <a:spcPts val="0"/>
              </a:spcBef>
              <a:spcAft>
                <a:spcPts val="900"/>
              </a:spcAft>
              <a:buNone/>
              <a:defRPr lang="en-US" sz="2000" b="1" i="0" kern="1200" cap="all" spc="50" baseline="0" dirty="0">
                <a:solidFill>
                  <a:schemeClr val="accent3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pPr marL="0" lvl="0" indent="0" algn="l" defTabSz="228577" rtl="0" eaLnBrk="1" latinLnBrk="0" hangingPunct="0">
              <a:lnSpc>
                <a:spcPct val="95000"/>
              </a:lnSpc>
              <a:spcBef>
                <a:spcPts val="0"/>
              </a:spcBef>
              <a:spcAft>
                <a:spcPts val="900"/>
              </a:spcAft>
              <a:buClr>
                <a:schemeClr val="accent2"/>
              </a:buClr>
              <a:buSzPct val="80000"/>
              <a:buFontTx/>
              <a:buNone/>
            </a:pPr>
            <a:r>
              <a:rPr lang="en-US" dirty="0"/>
              <a:t>CLICK TO EDIT SUBTITLE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C40774F-9807-1FAA-29AB-CC0589BAD2E3}"/>
              </a:ext>
            </a:extLst>
          </p:cNvPr>
          <p:cNvSpPr>
            <a:spLocks noGrp="1"/>
          </p:cNvSpPr>
          <p:nvPr>
            <p:ph type="dt" sz="half" idx="24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379FA71F-504D-3D4E-AC30-F705AC5871E6}" type="datetimeFigureOut">
              <a:rPr lang="en-US" smtClean="0"/>
              <a:pPr/>
              <a:t>6/22/26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0EFDEA1-FD0C-A8F5-4703-36ECA05AE08D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r>
              <a:rPr lang="en-US"/>
              <a:t>Move </a:t>
            </a:r>
            <a:r>
              <a:rPr lang="en-US" b="1"/>
              <a:t>Faster. </a:t>
            </a:r>
            <a:r>
              <a:rPr lang="en-US"/>
              <a:t>Go </a:t>
            </a:r>
            <a:r>
              <a:rPr lang="en-US" b="1"/>
              <a:t>Further.</a:t>
            </a:r>
            <a:endParaRPr lang="en-US" b="1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FF192B66-C1E2-7355-D964-C2AC7C0D9A73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F7E38C8A-ACFC-2244-BA01-BF83E6500A6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36219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_2 Content + Subhea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red and black gradient&#10;&#10;AI-generated content may be incorrect.">
            <a:extLst>
              <a:ext uri="{FF2B5EF4-FFF2-40B4-BE49-F238E27FC236}">
                <a16:creationId xmlns:a16="http://schemas.microsoft.com/office/drawing/2014/main" id="{60612A99-B79B-CF92-8A75-3F33368557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  <a14:imgEffect>
                      <a14:saturation sat="179000"/>
                    </a14:imgEffect>
                    <a14:imgEffect>
                      <a14:brightnessContrast bright="-11000" contrast="4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1064" r="40234"/>
          <a:stretch>
            <a:fillRect/>
          </a:stretch>
        </p:blipFill>
        <p:spPr>
          <a:xfrm rot="10800000" flipV="1">
            <a:off x="7473696" y="0"/>
            <a:ext cx="4718304" cy="6858001"/>
          </a:xfrm>
          <a:prstGeom prst="rect">
            <a:avLst/>
          </a:prstGeom>
        </p:spPr>
      </p:pic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BB945991-4B37-FF28-B958-7078724AFC8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0315" y="580465"/>
            <a:ext cx="6253781" cy="10287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slide title.</a:t>
            </a:r>
          </a:p>
        </p:txBody>
      </p:sp>
      <p:sp>
        <p:nvSpPr>
          <p:cNvPr id="2" name="Content Placeholder 6">
            <a:extLst>
              <a:ext uri="{FF2B5EF4-FFF2-40B4-BE49-F238E27FC236}">
                <a16:creationId xmlns:a16="http://schemas.microsoft.com/office/drawing/2014/main" id="{E655923F-ABB8-1E97-FADB-FE24B0A659D6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7997952" y="1138030"/>
            <a:ext cx="3583620" cy="473679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Content Placeholder 7">
            <a:extLst>
              <a:ext uri="{FF2B5EF4-FFF2-40B4-BE49-F238E27FC236}">
                <a16:creationId xmlns:a16="http://schemas.microsoft.com/office/drawing/2014/main" id="{12FC9108-0458-31D9-7EEE-67EA4228DD1B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609600" y="2311400"/>
            <a:ext cx="6253668" cy="355123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F5745C75-BB9F-51BC-4853-269A435DF5F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10315" y="1784143"/>
            <a:ext cx="6252674" cy="496777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hangingPunct="0">
              <a:spcBef>
                <a:spcPts val="0"/>
              </a:spcBef>
              <a:spcAft>
                <a:spcPts val="900"/>
              </a:spcAft>
              <a:buNone/>
              <a:defRPr lang="en-US" sz="2000" b="1" i="0" kern="1200" cap="all" spc="50" baseline="0" dirty="0">
                <a:solidFill>
                  <a:schemeClr val="accent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pPr marL="0" lvl="0" indent="0" algn="l" defTabSz="228577" rtl="0" eaLnBrk="1" latinLnBrk="0" hangingPunct="0">
              <a:lnSpc>
                <a:spcPct val="95000"/>
              </a:lnSpc>
              <a:spcBef>
                <a:spcPts val="0"/>
              </a:spcBef>
              <a:spcAft>
                <a:spcPts val="900"/>
              </a:spcAft>
              <a:buClr>
                <a:schemeClr val="accent2"/>
              </a:buClr>
              <a:buSzPct val="80000"/>
              <a:buFontTx/>
              <a:buNone/>
            </a:pPr>
            <a:r>
              <a:rPr lang="en-US" dirty="0"/>
              <a:t>CLICK TO EDIT SUBTITLE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CFFC0220-E731-6F5A-6171-7455A07D97D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997111" y="598582"/>
            <a:ext cx="3583620" cy="496777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hangingPunct="0">
              <a:spcBef>
                <a:spcPts val="0"/>
              </a:spcBef>
              <a:spcAft>
                <a:spcPts val="900"/>
              </a:spcAft>
              <a:buNone/>
              <a:defRPr lang="en-US" sz="2000" b="1" i="0" kern="1200" cap="all" spc="50" baseline="0" dirty="0">
                <a:solidFill>
                  <a:schemeClr val="accent3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pPr marL="0" lvl="0" indent="0" algn="l" defTabSz="228577" rtl="0" eaLnBrk="1" latinLnBrk="0" hangingPunct="0">
              <a:lnSpc>
                <a:spcPct val="95000"/>
              </a:lnSpc>
              <a:spcBef>
                <a:spcPts val="0"/>
              </a:spcBef>
              <a:spcAft>
                <a:spcPts val="900"/>
              </a:spcAft>
              <a:buClr>
                <a:schemeClr val="accent2"/>
              </a:buClr>
              <a:buSzPct val="80000"/>
              <a:buFontTx/>
              <a:buNone/>
            </a:pPr>
            <a:r>
              <a:rPr lang="en-US" dirty="0"/>
              <a:t>CLICK TO EDIT SUBTITLE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C40774F-9807-1FAA-29AB-CC0589BAD2E3}"/>
              </a:ext>
            </a:extLst>
          </p:cNvPr>
          <p:cNvSpPr>
            <a:spLocks noGrp="1"/>
          </p:cNvSpPr>
          <p:nvPr>
            <p:ph type="dt" sz="half" idx="24"/>
          </p:nvPr>
        </p:nvSpPr>
        <p:spPr/>
        <p:txBody>
          <a:bodyPr/>
          <a:lstStyle/>
          <a:p>
            <a:fld id="{379FA71F-504D-3D4E-AC30-F705AC5871E6}" type="datetimeFigureOut">
              <a:rPr lang="en-US" smtClean="0"/>
              <a:pPr/>
              <a:t>6/22/26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0EFDEA1-FD0C-A8F5-4703-36ECA05AE08D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r>
              <a:rPr lang="en-US"/>
              <a:t>Move </a:t>
            </a:r>
            <a:r>
              <a:rPr lang="en-US" b="1"/>
              <a:t>Faster. </a:t>
            </a:r>
            <a:r>
              <a:rPr lang="en-US"/>
              <a:t>Go </a:t>
            </a:r>
            <a:r>
              <a:rPr lang="en-US" b="1"/>
              <a:t>Further.</a:t>
            </a:r>
            <a:endParaRPr lang="en-US" b="1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FF192B66-C1E2-7355-D964-C2AC7C0D9A73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F7E38C8A-ACFC-2244-BA01-BF83E6500A6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3136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_Agenda Page">
    <p:bg>
      <p:bgPr>
        <a:gradFill>
          <a:gsLst>
            <a:gs pos="0">
              <a:schemeClr val="bg1"/>
            </a:gs>
            <a:gs pos="74000">
              <a:schemeClr val="bg2"/>
            </a:gs>
            <a:gs pos="83000">
              <a:schemeClr val="bg2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2051CF3-7653-3A3C-6A93-42876261894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7037" y="571500"/>
            <a:ext cx="5478963" cy="1031265"/>
          </a:xfrm>
          <a:prstGeom prst="rect">
            <a:avLst/>
          </a:prstGeom>
        </p:spPr>
        <p:txBody>
          <a:bodyPr anchor="ctr"/>
          <a:lstStyle>
            <a:lvl1pPr fontAlgn="b" hangingPunct="0">
              <a:defRPr sz="3599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Agenda or Opening Info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2F75932-4567-C86E-7026-D6351655D8A2}"/>
              </a:ext>
            </a:extLst>
          </p:cNvPr>
          <p:cNvGrpSpPr/>
          <p:nvPr userDrawn="1"/>
        </p:nvGrpSpPr>
        <p:grpSpPr>
          <a:xfrm>
            <a:off x="5523285" y="0"/>
            <a:ext cx="6689035" cy="6858000"/>
            <a:chOff x="11091995" y="201759"/>
            <a:chExt cx="13295180" cy="13314982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A321BF36-DBFA-4BAB-6526-F9A5F61EF64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091995" y="201759"/>
              <a:ext cx="13295180" cy="13314982"/>
            </a:xfrm>
            <a:prstGeom prst="line">
              <a:avLst/>
            </a:prstGeom>
            <a:ln w="31750" cap="rnd">
              <a:solidFill>
                <a:schemeClr val="accent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15215E42-84B4-AB66-6068-D50481B76A43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17720970" y="201759"/>
              <a:ext cx="6618017" cy="6602697"/>
            </a:xfrm>
            <a:prstGeom prst="line">
              <a:avLst/>
            </a:prstGeom>
            <a:ln w="31750" cap="rnd">
              <a:solidFill>
                <a:schemeClr val="accent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Arc 11">
              <a:extLst>
                <a:ext uri="{FF2B5EF4-FFF2-40B4-BE49-F238E27FC236}">
                  <a16:creationId xmlns:a16="http://schemas.microsoft.com/office/drawing/2014/main" id="{A222FC89-F80C-6DD6-E4E6-8B507DC40355}"/>
                </a:ext>
              </a:extLst>
            </p:cNvPr>
            <p:cNvSpPr/>
            <p:nvPr userDrawn="1"/>
          </p:nvSpPr>
          <p:spPr>
            <a:xfrm rot="10800000">
              <a:off x="12553128" y="1676431"/>
              <a:ext cx="10335687" cy="10335688"/>
            </a:xfrm>
            <a:prstGeom prst="arc">
              <a:avLst>
                <a:gd name="adj1" fmla="val 10800650"/>
                <a:gd name="adj2" fmla="val 10788640"/>
              </a:avLst>
            </a:prstGeom>
            <a:ln w="31750">
              <a:solidFill>
                <a:schemeClr val="accent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900" dirty="0"/>
            </a:p>
          </p:txBody>
        </p:sp>
      </p:grp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AB43AB10-8493-4FFE-505A-5CABA9F2239C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617538" y="1800223"/>
            <a:ext cx="5478462" cy="413385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925808-7635-AF01-B333-CAF1FBB8FA72}"/>
              </a:ext>
            </a:extLst>
          </p:cNvPr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fld id="{379FA71F-504D-3D4E-AC30-F705AC5871E6}" type="datetimeFigureOut">
              <a:rPr lang="en-US" smtClean="0"/>
              <a:pPr/>
              <a:t>6/22/26</a:t>
            </a:fld>
            <a:endParaRPr lang="en-US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80835238-A6A0-9119-2BBE-3812DB7A345D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/>
              <a:t>Move </a:t>
            </a:r>
            <a:r>
              <a:rPr lang="en-US" b="1"/>
              <a:t>Faster. </a:t>
            </a:r>
            <a:r>
              <a:rPr lang="en-US"/>
              <a:t>Go </a:t>
            </a:r>
            <a:r>
              <a:rPr lang="en-US" b="1"/>
              <a:t>Further.</a:t>
            </a:r>
            <a:endParaRPr lang="en-US" b="1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6D31795F-E38A-A8B8-7385-6DC23991B4EC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F7E38C8A-ACFC-2244-BA01-BF83E6500A6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1521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_2 Content + Subheads">
    <p:bg>
      <p:bgPr>
        <a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15000"/>
                    </a14:imgEffect>
                  </a14:imgLayer>
                </a14:imgProps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A98A5EB-7BDF-5C3D-8B9C-1478C697A604}"/>
              </a:ext>
            </a:extLst>
          </p:cNvPr>
          <p:cNvSpPr/>
          <p:nvPr userDrawn="1"/>
        </p:nvSpPr>
        <p:spPr>
          <a:xfrm>
            <a:off x="7473696" y="-1"/>
            <a:ext cx="4718304" cy="6858001"/>
          </a:xfrm>
          <a:prstGeom prst="rect">
            <a:avLst/>
          </a:prstGeom>
          <a:solidFill>
            <a:schemeClr val="bg1"/>
          </a:solidFill>
          <a:ln w="12700">
            <a:noFill/>
          </a:ln>
          <a:effectLst>
            <a:outerShdw blurRad="110724" dist="43737" dir="2700000" algn="tl" rotWithShape="0">
              <a:prstClr val="black">
                <a:alpha val="19751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BB945991-4B37-FF28-B958-7078724AFC8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0315" y="580465"/>
            <a:ext cx="6252112" cy="10287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slide title.</a:t>
            </a:r>
          </a:p>
        </p:txBody>
      </p:sp>
      <p:sp>
        <p:nvSpPr>
          <p:cNvPr id="11" name="Content Placeholder 7">
            <a:extLst>
              <a:ext uri="{FF2B5EF4-FFF2-40B4-BE49-F238E27FC236}">
                <a16:creationId xmlns:a16="http://schemas.microsoft.com/office/drawing/2014/main" id="{1D3C8276-7DD8-C421-C2DF-6B4790275D89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609600" y="2311400"/>
            <a:ext cx="6252112" cy="355123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9B27FE04-30AB-BD4B-70FB-5E56670D96F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10315" y="1784143"/>
            <a:ext cx="6251119" cy="496777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hangingPunct="0">
              <a:spcBef>
                <a:spcPts val="0"/>
              </a:spcBef>
              <a:spcAft>
                <a:spcPts val="900"/>
              </a:spcAft>
              <a:buNone/>
              <a:defRPr lang="en-US" sz="2000" b="1" i="0" kern="1200" cap="all" spc="50" baseline="0" dirty="0">
                <a:solidFill>
                  <a:schemeClr val="accent3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pPr marL="0" lvl="0" indent="0" algn="l" defTabSz="228577" rtl="0" eaLnBrk="1" latinLnBrk="0" hangingPunct="0">
              <a:lnSpc>
                <a:spcPct val="95000"/>
              </a:lnSpc>
              <a:spcBef>
                <a:spcPts val="0"/>
              </a:spcBef>
              <a:spcAft>
                <a:spcPts val="900"/>
              </a:spcAft>
              <a:buClr>
                <a:schemeClr val="accent2"/>
              </a:buClr>
              <a:buSzPct val="80000"/>
              <a:buFontTx/>
              <a:buNone/>
            </a:pPr>
            <a:r>
              <a:rPr lang="en-US" dirty="0"/>
              <a:t>CLICK TO EDIT SUBTITLE</a:t>
            </a:r>
          </a:p>
        </p:txBody>
      </p: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06576ECF-C0F7-97B6-141F-D8D5962B065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997952" y="1138030"/>
            <a:ext cx="3583620" cy="473679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A4703671-7A7A-44CB-FF05-B98B93EA9DF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997111" y="598582"/>
            <a:ext cx="3583620" cy="496777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hangingPunct="0">
              <a:spcBef>
                <a:spcPts val="0"/>
              </a:spcBef>
              <a:spcAft>
                <a:spcPts val="900"/>
              </a:spcAft>
              <a:buNone/>
              <a:defRPr lang="en-US" sz="2000" b="1" i="0" kern="1200" cap="all" spc="50" baseline="0" dirty="0">
                <a:solidFill>
                  <a:schemeClr val="accent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pPr marL="0" lvl="0" indent="0" algn="l" defTabSz="228577" rtl="0" eaLnBrk="1" latinLnBrk="0" hangingPunct="0">
              <a:lnSpc>
                <a:spcPct val="95000"/>
              </a:lnSpc>
              <a:spcBef>
                <a:spcPts val="0"/>
              </a:spcBef>
              <a:spcAft>
                <a:spcPts val="900"/>
              </a:spcAft>
              <a:buClr>
                <a:schemeClr val="accent2"/>
              </a:buClr>
              <a:buSzPct val="80000"/>
              <a:buFontTx/>
              <a:buNone/>
            </a:pPr>
            <a:r>
              <a:rPr lang="en-US" dirty="0"/>
              <a:t>CLICK TO EDIT SUBTITLE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751D1B7B-867D-5379-FBE0-C04CC0EEFFB0}"/>
              </a:ext>
            </a:extLst>
          </p:cNvPr>
          <p:cNvSpPr>
            <a:spLocks noGrp="1"/>
          </p:cNvSpPr>
          <p:nvPr>
            <p:ph type="dt" sz="half" idx="26"/>
          </p:nvPr>
        </p:nvSpPr>
        <p:spPr/>
        <p:txBody>
          <a:bodyPr/>
          <a:lstStyle/>
          <a:p>
            <a:fld id="{379FA71F-504D-3D4E-AC30-F705AC5871E6}" type="datetimeFigureOut">
              <a:rPr lang="en-US" smtClean="0"/>
              <a:pPr/>
              <a:t>6/22/26</a:t>
            </a:fld>
            <a:endParaRPr lang="en-US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609096B8-0A45-2EAF-8581-2883D6B6E8E0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en-US"/>
              <a:t>Move </a:t>
            </a:r>
            <a:r>
              <a:rPr lang="en-US" b="1"/>
              <a:t>Faster. </a:t>
            </a:r>
            <a:r>
              <a:rPr lang="en-US"/>
              <a:t>Go </a:t>
            </a:r>
            <a:r>
              <a:rPr lang="en-US" b="1"/>
              <a:t>Further.</a:t>
            </a:r>
            <a:endParaRPr lang="en-US" b="1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696F4B30-B83D-2732-2FC4-3665A9B9225A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F7E38C8A-ACFC-2244-BA01-BF83E6500A6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4242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_Content + Ic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BB945991-4B37-FF28-B958-7078724AFC8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0315" y="580465"/>
            <a:ext cx="8693173" cy="10287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slide title.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520E97B-64DA-6DDA-8110-C63939E00D1B}"/>
              </a:ext>
            </a:extLst>
          </p:cNvPr>
          <p:cNvGrpSpPr/>
          <p:nvPr userDrawn="1"/>
        </p:nvGrpSpPr>
        <p:grpSpPr>
          <a:xfrm rot="2699254">
            <a:off x="7720153" y="116793"/>
            <a:ext cx="4047533" cy="6858000"/>
            <a:chOff x="12385345" y="-2914069"/>
            <a:chExt cx="11299250" cy="19142566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30424D2C-DC4D-F659-C6A6-063B255F2748}"/>
                </a:ext>
              </a:extLst>
            </p:cNvPr>
            <p:cNvCxnSpPr>
              <a:cxnSpLocks/>
            </p:cNvCxnSpPr>
            <p:nvPr userDrawn="1"/>
          </p:nvCxnSpPr>
          <p:spPr>
            <a:xfrm rot="18900746">
              <a:off x="17573775" y="-2914069"/>
              <a:ext cx="0" cy="19142566"/>
            </a:xfrm>
            <a:prstGeom prst="line">
              <a:avLst/>
            </a:prstGeom>
            <a:ln w="31750">
              <a:solidFill>
                <a:schemeClr val="accent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15FCF4B3-4008-7614-B578-AA6DEE8ECDBF}"/>
                </a:ext>
              </a:extLst>
            </p:cNvPr>
            <p:cNvCxnSpPr>
              <a:cxnSpLocks/>
            </p:cNvCxnSpPr>
            <p:nvPr userDrawn="1"/>
          </p:nvCxnSpPr>
          <p:spPr>
            <a:xfrm rot="18900746" flipH="1" flipV="1">
              <a:off x="16524255" y="4123007"/>
              <a:ext cx="7160340" cy="4128"/>
            </a:xfrm>
            <a:prstGeom prst="line">
              <a:avLst/>
            </a:prstGeom>
            <a:ln w="31750">
              <a:solidFill>
                <a:schemeClr val="accent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Arc 9">
              <a:extLst>
                <a:ext uri="{FF2B5EF4-FFF2-40B4-BE49-F238E27FC236}">
                  <a16:creationId xmlns:a16="http://schemas.microsoft.com/office/drawing/2014/main" id="{E066EC7A-1079-05E1-DB62-C78A94F292F5}"/>
                </a:ext>
              </a:extLst>
            </p:cNvPr>
            <p:cNvSpPr/>
            <p:nvPr userDrawn="1"/>
          </p:nvSpPr>
          <p:spPr>
            <a:xfrm rot="13505795">
              <a:off x="12386690" y="1508597"/>
              <a:ext cx="10334342" cy="10337032"/>
            </a:xfrm>
            <a:prstGeom prst="arc">
              <a:avLst>
                <a:gd name="adj1" fmla="val 10800650"/>
                <a:gd name="adj2" fmla="val 10788640"/>
              </a:avLst>
            </a:prstGeom>
            <a:ln w="31750">
              <a:solidFill>
                <a:schemeClr val="accent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</p:grpSp>
      <p:sp>
        <p:nvSpPr>
          <p:cNvPr id="3" name="Content Placeholder 7">
            <a:extLst>
              <a:ext uri="{FF2B5EF4-FFF2-40B4-BE49-F238E27FC236}">
                <a16:creationId xmlns:a16="http://schemas.microsoft.com/office/drawing/2014/main" id="{E459D39F-DAE7-CA63-0D65-1137F8DD3F3F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609600" y="2311400"/>
            <a:ext cx="6634480" cy="355123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DDD26AFC-2A08-3AB3-3F3C-5D302C4E983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10315" y="1784143"/>
            <a:ext cx="6633426" cy="496777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hangingPunct="0">
              <a:spcBef>
                <a:spcPts val="0"/>
              </a:spcBef>
              <a:spcAft>
                <a:spcPts val="900"/>
              </a:spcAft>
              <a:buNone/>
              <a:defRPr lang="en-US" sz="2000" b="1" i="0" kern="1200" cap="all" spc="50" baseline="0" dirty="0">
                <a:solidFill>
                  <a:schemeClr val="accent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pPr marL="0" lvl="0" indent="0" algn="l" defTabSz="228577" rtl="0" eaLnBrk="1" latinLnBrk="0" hangingPunct="0">
              <a:lnSpc>
                <a:spcPct val="95000"/>
              </a:lnSpc>
              <a:spcBef>
                <a:spcPts val="0"/>
              </a:spcBef>
              <a:spcAft>
                <a:spcPts val="900"/>
              </a:spcAft>
              <a:buClr>
                <a:schemeClr val="accent2"/>
              </a:buClr>
              <a:buSzPct val="80000"/>
              <a:buFontTx/>
              <a:buNone/>
            </a:pPr>
            <a:r>
              <a:rPr lang="en-US" dirty="0"/>
              <a:t>CLICK TO EDIT SUBTITLE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57C3D2CF-226D-B3AA-CA06-46BFEC7ED7FA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en-US"/>
              <a:t>Move </a:t>
            </a:r>
            <a:r>
              <a:rPr lang="en-US" b="1"/>
              <a:t>Faster. </a:t>
            </a:r>
            <a:r>
              <a:rPr lang="en-US"/>
              <a:t>Go </a:t>
            </a:r>
            <a:r>
              <a:rPr lang="en-US" b="1"/>
              <a:t>Further.</a:t>
            </a:r>
            <a:endParaRPr lang="en-US" b="1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101FCF7F-0D65-AC64-1E2F-1B58CAA7EC49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F7E38C8A-ACFC-2244-BA01-BF83E6500A6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48720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_Content +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BB945991-4B37-FF28-B958-7078724AFC8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0315" y="580465"/>
            <a:ext cx="8693173" cy="10287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slide title.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520E97B-64DA-6DDA-8110-C63939E00D1B}"/>
              </a:ext>
            </a:extLst>
          </p:cNvPr>
          <p:cNvGrpSpPr/>
          <p:nvPr userDrawn="1"/>
        </p:nvGrpSpPr>
        <p:grpSpPr>
          <a:xfrm rot="2699254">
            <a:off x="7720153" y="116793"/>
            <a:ext cx="4047533" cy="6858000"/>
            <a:chOff x="12385345" y="-2914069"/>
            <a:chExt cx="11299250" cy="19142566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30424D2C-DC4D-F659-C6A6-063B255F2748}"/>
                </a:ext>
              </a:extLst>
            </p:cNvPr>
            <p:cNvCxnSpPr>
              <a:cxnSpLocks/>
            </p:cNvCxnSpPr>
            <p:nvPr userDrawn="1"/>
          </p:nvCxnSpPr>
          <p:spPr>
            <a:xfrm rot="18900746">
              <a:off x="17573775" y="-2914069"/>
              <a:ext cx="0" cy="19142566"/>
            </a:xfrm>
            <a:prstGeom prst="line">
              <a:avLst/>
            </a:prstGeom>
            <a:ln w="31750">
              <a:solidFill>
                <a:schemeClr val="accent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15FCF4B3-4008-7614-B578-AA6DEE8ECDBF}"/>
                </a:ext>
              </a:extLst>
            </p:cNvPr>
            <p:cNvCxnSpPr>
              <a:cxnSpLocks/>
            </p:cNvCxnSpPr>
            <p:nvPr userDrawn="1"/>
          </p:nvCxnSpPr>
          <p:spPr>
            <a:xfrm rot="18900746" flipH="1" flipV="1">
              <a:off x="16524255" y="4123007"/>
              <a:ext cx="7160340" cy="4128"/>
            </a:xfrm>
            <a:prstGeom prst="line">
              <a:avLst/>
            </a:prstGeom>
            <a:ln w="31750">
              <a:solidFill>
                <a:schemeClr val="accent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Arc 9">
              <a:extLst>
                <a:ext uri="{FF2B5EF4-FFF2-40B4-BE49-F238E27FC236}">
                  <a16:creationId xmlns:a16="http://schemas.microsoft.com/office/drawing/2014/main" id="{E066EC7A-1079-05E1-DB62-C78A94F292F5}"/>
                </a:ext>
              </a:extLst>
            </p:cNvPr>
            <p:cNvSpPr/>
            <p:nvPr userDrawn="1"/>
          </p:nvSpPr>
          <p:spPr>
            <a:xfrm rot="13505795">
              <a:off x="12386690" y="1508597"/>
              <a:ext cx="10334342" cy="10337032"/>
            </a:xfrm>
            <a:prstGeom prst="arc">
              <a:avLst>
                <a:gd name="adj1" fmla="val 10800650"/>
                <a:gd name="adj2" fmla="val 10788640"/>
              </a:avLst>
            </a:prstGeom>
            <a:ln w="31750">
              <a:solidFill>
                <a:schemeClr val="accent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</p:grpSp>
      <p:sp>
        <p:nvSpPr>
          <p:cNvPr id="3" name="Content Placeholder 7">
            <a:extLst>
              <a:ext uri="{FF2B5EF4-FFF2-40B4-BE49-F238E27FC236}">
                <a16:creationId xmlns:a16="http://schemas.microsoft.com/office/drawing/2014/main" id="{E459D39F-DAE7-CA63-0D65-1137F8DD3F3F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609600" y="2311400"/>
            <a:ext cx="6634480" cy="355123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DDD26AFC-2A08-3AB3-3F3C-5D302C4E983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10315" y="1784143"/>
            <a:ext cx="6633426" cy="496777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hangingPunct="0">
              <a:spcBef>
                <a:spcPts val="0"/>
              </a:spcBef>
              <a:spcAft>
                <a:spcPts val="900"/>
              </a:spcAft>
              <a:buNone/>
              <a:defRPr lang="en-US" sz="2000" b="1" i="0" kern="1200" cap="all" spc="50" baseline="0" dirty="0">
                <a:solidFill>
                  <a:schemeClr val="accent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pPr marL="0" lvl="0" indent="0" algn="l" defTabSz="228577" rtl="0" eaLnBrk="1" latinLnBrk="0" hangingPunct="0">
              <a:lnSpc>
                <a:spcPct val="95000"/>
              </a:lnSpc>
              <a:spcBef>
                <a:spcPts val="0"/>
              </a:spcBef>
              <a:spcAft>
                <a:spcPts val="900"/>
              </a:spcAft>
              <a:buClr>
                <a:schemeClr val="accent2"/>
              </a:buClr>
              <a:buSzPct val="80000"/>
              <a:buFontTx/>
              <a:buNone/>
            </a:pPr>
            <a:r>
              <a:rPr lang="en-US" dirty="0"/>
              <a:t>CLICK TO EDIT SUBTITLE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57C3D2CF-226D-B3AA-CA06-46BFEC7ED7FA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en-US"/>
              <a:t>Move </a:t>
            </a:r>
            <a:r>
              <a:rPr lang="en-US" b="1"/>
              <a:t>Faster. </a:t>
            </a:r>
            <a:r>
              <a:rPr lang="en-US"/>
              <a:t>Go </a:t>
            </a:r>
            <a:r>
              <a:rPr lang="en-US" b="1"/>
              <a:t>Further.</a:t>
            </a:r>
            <a:endParaRPr lang="en-US" b="1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101FCF7F-0D65-AC64-1E2F-1B58CAA7EC49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F7E38C8A-ACFC-2244-BA01-BF83E6500A6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8687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_Content + Icon">
    <p:bg>
      <p:bgPr>
        <a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15000"/>
                    </a14:imgEffect>
                  </a14:imgLayer>
                </a14:imgProps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BB945991-4B37-FF28-B958-7078724AFC8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0315" y="580465"/>
            <a:ext cx="8693173" cy="10287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slide title.</a:t>
            </a:r>
          </a:p>
        </p:txBody>
      </p:sp>
      <p:sp>
        <p:nvSpPr>
          <p:cNvPr id="2" name="Content Placeholder 7">
            <a:extLst>
              <a:ext uri="{FF2B5EF4-FFF2-40B4-BE49-F238E27FC236}">
                <a16:creationId xmlns:a16="http://schemas.microsoft.com/office/drawing/2014/main" id="{F41F63D6-62BA-0BCA-1563-222B1D094560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609600" y="2311400"/>
            <a:ext cx="6634480" cy="355123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59BD6939-021B-52F2-AA87-34177F70287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10315" y="1784143"/>
            <a:ext cx="6633426" cy="496777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hangingPunct="0">
              <a:spcBef>
                <a:spcPts val="0"/>
              </a:spcBef>
              <a:spcAft>
                <a:spcPts val="900"/>
              </a:spcAft>
              <a:buNone/>
              <a:defRPr lang="en-US" sz="2000" b="1" i="0" kern="1200" cap="all" spc="50" baseline="0" dirty="0">
                <a:solidFill>
                  <a:schemeClr val="accent3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pPr marL="0" lvl="0" indent="0" algn="l" defTabSz="228577" rtl="0" eaLnBrk="1" latinLnBrk="0" hangingPunct="0">
              <a:lnSpc>
                <a:spcPct val="95000"/>
              </a:lnSpc>
              <a:spcBef>
                <a:spcPts val="0"/>
              </a:spcBef>
              <a:spcAft>
                <a:spcPts val="900"/>
              </a:spcAft>
              <a:buClr>
                <a:schemeClr val="accent2"/>
              </a:buClr>
              <a:buSzPct val="80000"/>
              <a:buFontTx/>
              <a:buNone/>
            </a:pPr>
            <a:r>
              <a:rPr lang="en-US" dirty="0"/>
              <a:t>CLICK TO EDIT SUBTITLE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C72B646-24A4-1E4C-0C46-97A5C487F078}"/>
              </a:ext>
            </a:extLst>
          </p:cNvPr>
          <p:cNvGrpSpPr/>
          <p:nvPr userDrawn="1"/>
        </p:nvGrpSpPr>
        <p:grpSpPr>
          <a:xfrm rot="2699254">
            <a:off x="7720153" y="116793"/>
            <a:ext cx="4047533" cy="6858000"/>
            <a:chOff x="12385345" y="-2914069"/>
            <a:chExt cx="11299250" cy="1914256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3F61B784-50A1-AB83-7F6A-4ECFB4F471EA}"/>
                </a:ext>
              </a:extLst>
            </p:cNvPr>
            <p:cNvCxnSpPr>
              <a:cxnSpLocks/>
            </p:cNvCxnSpPr>
            <p:nvPr userDrawn="1"/>
          </p:nvCxnSpPr>
          <p:spPr>
            <a:xfrm rot="18900746">
              <a:off x="17573775" y="-2914069"/>
              <a:ext cx="0" cy="19142566"/>
            </a:xfrm>
            <a:prstGeom prst="line">
              <a:avLst/>
            </a:prstGeom>
            <a:ln w="31750">
              <a:solidFill>
                <a:schemeClr val="accent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F2A0C885-4149-F02C-AAA5-EEBA9FE946C7}"/>
                </a:ext>
              </a:extLst>
            </p:cNvPr>
            <p:cNvCxnSpPr>
              <a:cxnSpLocks/>
            </p:cNvCxnSpPr>
            <p:nvPr userDrawn="1"/>
          </p:nvCxnSpPr>
          <p:spPr>
            <a:xfrm rot="18900746" flipH="1" flipV="1">
              <a:off x="16524255" y="4123007"/>
              <a:ext cx="7160340" cy="4128"/>
            </a:xfrm>
            <a:prstGeom prst="line">
              <a:avLst/>
            </a:prstGeom>
            <a:ln w="31750">
              <a:solidFill>
                <a:schemeClr val="accent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Arc 15">
              <a:extLst>
                <a:ext uri="{FF2B5EF4-FFF2-40B4-BE49-F238E27FC236}">
                  <a16:creationId xmlns:a16="http://schemas.microsoft.com/office/drawing/2014/main" id="{7E087314-CA3A-4328-C516-6C52FAC6FFD6}"/>
                </a:ext>
              </a:extLst>
            </p:cNvPr>
            <p:cNvSpPr/>
            <p:nvPr userDrawn="1"/>
          </p:nvSpPr>
          <p:spPr>
            <a:xfrm rot="13505795">
              <a:off x="12386690" y="1508597"/>
              <a:ext cx="10334342" cy="10337032"/>
            </a:xfrm>
            <a:prstGeom prst="arc">
              <a:avLst>
                <a:gd name="adj1" fmla="val 10800650"/>
                <a:gd name="adj2" fmla="val 10788640"/>
              </a:avLst>
            </a:prstGeom>
            <a:ln w="31750">
              <a:solidFill>
                <a:schemeClr val="accent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</p:grp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FD2A5179-20B8-0D9C-915A-FDB74964D235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en-US"/>
              <a:t>Move </a:t>
            </a:r>
            <a:r>
              <a:rPr lang="en-US" b="1"/>
              <a:t>Faster. </a:t>
            </a:r>
            <a:r>
              <a:rPr lang="en-US"/>
              <a:t>Go </a:t>
            </a:r>
            <a:r>
              <a:rPr lang="en-US" b="1"/>
              <a:t>Further.</a:t>
            </a:r>
            <a:endParaRPr lang="en-US" b="1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DFF608E4-D215-FD98-5B68-9968047FE749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F7E38C8A-ACFC-2244-BA01-BF83E6500A6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501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2 3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ed and black gradient&#10;&#10;AI-generated content may be incorrect.">
            <a:extLst>
              <a:ext uri="{FF2B5EF4-FFF2-40B4-BE49-F238E27FC236}">
                <a16:creationId xmlns:a16="http://schemas.microsoft.com/office/drawing/2014/main" id="{AD881C26-6D21-12C2-EE87-22A42746D05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  <a14:imgEffect>
                      <a14:saturation sat="179000"/>
                    </a14:imgEffect>
                    <a14:imgEffect>
                      <a14:brightnessContrast bright="-11000" contrast="4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" t="61493" r="-4" b="12398"/>
          <a:stretch>
            <a:fillRect/>
          </a:stretch>
        </p:blipFill>
        <p:spPr>
          <a:xfrm rot="10800000" flipV="1">
            <a:off x="-1" y="447"/>
            <a:ext cx="12192000" cy="3230665"/>
          </a:xfrm>
          <a:prstGeom prst="rect">
            <a:avLst/>
          </a:prstGeom>
        </p:spPr>
      </p:pic>
      <p:sp>
        <p:nvSpPr>
          <p:cNvPr id="5" name="Chord 4">
            <a:extLst>
              <a:ext uri="{FF2B5EF4-FFF2-40B4-BE49-F238E27FC236}">
                <a16:creationId xmlns:a16="http://schemas.microsoft.com/office/drawing/2014/main" id="{492C3AB4-787A-58DF-2D4D-4D11A64CB987}"/>
              </a:ext>
            </a:extLst>
          </p:cNvPr>
          <p:cNvSpPr/>
          <p:nvPr userDrawn="1"/>
        </p:nvSpPr>
        <p:spPr>
          <a:xfrm>
            <a:off x="6756821" y="-1930560"/>
            <a:ext cx="4474009" cy="4474009"/>
          </a:xfrm>
          <a:prstGeom prst="chord">
            <a:avLst>
              <a:gd name="adj1" fmla="val 21128044"/>
              <a:gd name="adj2" fmla="val 11270988"/>
            </a:avLst>
          </a:prstGeom>
          <a:solidFill>
            <a:schemeClr val="tx1"/>
          </a:solidFill>
          <a:ln>
            <a:noFill/>
          </a:ln>
          <a:effectLst>
            <a:outerShdw blurRad="381512" dist="27266" dir="270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34F934C-ED33-4525-1D00-4A988F5D4EAD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12000"/>
          </a:blip>
          <a:stretch>
            <a:fillRect/>
          </a:stretch>
        </p:blipFill>
        <p:spPr>
          <a:xfrm>
            <a:off x="9243158" y="3927141"/>
            <a:ext cx="563324" cy="527214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BA0D798-A085-4D15-D0EA-38665818B0E5}"/>
              </a:ext>
            </a:extLst>
          </p:cNvPr>
          <p:cNvCxnSpPr>
            <a:cxnSpLocks/>
          </p:cNvCxnSpPr>
          <p:nvPr/>
        </p:nvCxnSpPr>
        <p:spPr>
          <a:xfrm>
            <a:off x="9061515" y="3877527"/>
            <a:ext cx="0" cy="1805455"/>
          </a:xfrm>
          <a:prstGeom prst="line">
            <a:avLst/>
          </a:prstGeom>
          <a:ln w="25400">
            <a:gradFill>
              <a:gsLst>
                <a:gs pos="0">
                  <a:schemeClr val="accent2"/>
                </a:gs>
                <a:gs pos="60000">
                  <a:srgbClr val="DD1F26">
                    <a:alpha val="79763"/>
                  </a:srgbClr>
                </a:gs>
                <a:gs pos="100000">
                  <a:schemeClr val="accent2">
                    <a:alpha val="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C54DC73F-3BB2-BE6C-9E12-F3B29CC7758C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12000"/>
          </a:blip>
          <a:stretch>
            <a:fillRect/>
          </a:stretch>
        </p:blipFill>
        <p:spPr>
          <a:xfrm>
            <a:off x="6453791" y="3912698"/>
            <a:ext cx="556102" cy="541658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4EFB705-4D3B-1199-90F4-69D9FF514FEF}"/>
              </a:ext>
            </a:extLst>
          </p:cNvPr>
          <p:cNvCxnSpPr>
            <a:cxnSpLocks/>
          </p:cNvCxnSpPr>
          <p:nvPr/>
        </p:nvCxnSpPr>
        <p:spPr>
          <a:xfrm>
            <a:off x="6244740" y="3877527"/>
            <a:ext cx="0" cy="1805455"/>
          </a:xfrm>
          <a:prstGeom prst="line">
            <a:avLst/>
          </a:prstGeom>
          <a:ln w="25400">
            <a:gradFill>
              <a:gsLst>
                <a:gs pos="0">
                  <a:schemeClr val="accent2"/>
                </a:gs>
                <a:gs pos="60000">
                  <a:srgbClr val="DD1F26">
                    <a:alpha val="79763"/>
                  </a:srgbClr>
                </a:gs>
                <a:gs pos="100000">
                  <a:schemeClr val="accent2">
                    <a:alpha val="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2FB12D28-ABA9-FC3A-222F-B20E1A3F1773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12000"/>
          </a:blip>
          <a:stretch>
            <a:fillRect/>
          </a:stretch>
        </p:blipFill>
        <p:spPr>
          <a:xfrm>
            <a:off x="3609607" y="3919918"/>
            <a:ext cx="548880" cy="534436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F2C07D5-B76B-B922-4C69-10637E24AF15}"/>
              </a:ext>
            </a:extLst>
          </p:cNvPr>
          <p:cNvCxnSpPr>
            <a:cxnSpLocks/>
          </p:cNvCxnSpPr>
          <p:nvPr/>
        </p:nvCxnSpPr>
        <p:spPr>
          <a:xfrm>
            <a:off x="3427964" y="3877527"/>
            <a:ext cx="0" cy="1805455"/>
          </a:xfrm>
          <a:prstGeom prst="line">
            <a:avLst/>
          </a:prstGeom>
          <a:ln w="25400">
            <a:gradFill>
              <a:gsLst>
                <a:gs pos="0">
                  <a:schemeClr val="accent2"/>
                </a:gs>
                <a:gs pos="60000">
                  <a:srgbClr val="DD1F26">
                    <a:alpha val="79763"/>
                  </a:srgbClr>
                </a:gs>
                <a:gs pos="100000">
                  <a:schemeClr val="accent2">
                    <a:alpha val="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4" name="Picture 23">
            <a:extLst>
              <a:ext uri="{FF2B5EF4-FFF2-40B4-BE49-F238E27FC236}">
                <a16:creationId xmlns:a16="http://schemas.microsoft.com/office/drawing/2014/main" id="{8E85138F-9B94-2D1C-174C-CD123C243423}"/>
              </a:ext>
            </a:extLst>
          </p:cNvPr>
          <p:cNvPicPr>
            <a:picLocks noChangeAspect="1"/>
          </p:cNvPicPr>
          <p:nvPr/>
        </p:nvPicPr>
        <p:blipFill>
          <a:blip r:embed="rId7">
            <a:lum bright="12000"/>
          </a:blip>
          <a:stretch>
            <a:fillRect/>
          </a:stretch>
        </p:blipFill>
        <p:spPr>
          <a:xfrm>
            <a:off x="795569" y="3919917"/>
            <a:ext cx="447771" cy="534436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4CAD1E57-934B-DD16-3A33-8FF0E5DF54F7}"/>
              </a:ext>
            </a:extLst>
          </p:cNvPr>
          <p:cNvCxnSpPr>
            <a:cxnSpLocks/>
          </p:cNvCxnSpPr>
          <p:nvPr/>
        </p:nvCxnSpPr>
        <p:spPr>
          <a:xfrm>
            <a:off x="611188" y="3877527"/>
            <a:ext cx="0" cy="1805455"/>
          </a:xfrm>
          <a:prstGeom prst="line">
            <a:avLst/>
          </a:prstGeom>
          <a:ln w="25400">
            <a:gradFill>
              <a:gsLst>
                <a:gs pos="0">
                  <a:schemeClr val="accent2"/>
                </a:gs>
                <a:gs pos="60000">
                  <a:srgbClr val="DD1F26">
                    <a:alpha val="79763"/>
                  </a:srgbClr>
                </a:gs>
                <a:gs pos="100000">
                  <a:schemeClr val="accent2">
                    <a:alpha val="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itle 1">
            <a:extLst>
              <a:ext uri="{FF2B5EF4-FFF2-40B4-BE49-F238E27FC236}">
                <a16:creationId xmlns:a16="http://schemas.microsoft.com/office/drawing/2014/main" id="{9B7DD299-62C1-EA24-C3A3-97FB00903F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1188" y="1873365"/>
            <a:ext cx="10971372" cy="1028700"/>
          </a:xfrm>
        </p:spPr>
        <p:txBody>
          <a:bodyPr anchor="b" anchorCtr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slide title. </a:t>
            </a:r>
          </a:p>
        </p:txBody>
      </p:sp>
      <p:sp>
        <p:nvSpPr>
          <p:cNvPr id="49" name="Text Placeholder 48">
            <a:extLst>
              <a:ext uri="{FF2B5EF4-FFF2-40B4-BE49-F238E27FC236}">
                <a16:creationId xmlns:a16="http://schemas.microsoft.com/office/drawing/2014/main" id="{F275373B-09EB-6845-B6AE-9610B7ABAB7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243158" y="4713288"/>
            <a:ext cx="2335977" cy="9699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r>
              <a:rPr lang="en-US" sz="2000" dirty="0"/>
              <a:t>Topic Point Four </a:t>
            </a:r>
            <a:br>
              <a:rPr lang="en-US" sz="2000" dirty="0"/>
            </a:br>
            <a:r>
              <a:rPr lang="en-US" sz="2000" dirty="0"/>
              <a:t>Goes Here</a:t>
            </a:r>
          </a:p>
        </p:txBody>
      </p:sp>
      <p:sp>
        <p:nvSpPr>
          <p:cNvPr id="50" name="Text Placeholder 48">
            <a:extLst>
              <a:ext uri="{FF2B5EF4-FFF2-40B4-BE49-F238E27FC236}">
                <a16:creationId xmlns:a16="http://schemas.microsoft.com/office/drawing/2014/main" id="{0E686686-08B2-DB5D-8125-A3F61904E49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26724" y="4713288"/>
            <a:ext cx="2335980" cy="9699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r>
              <a:rPr lang="en-US" sz="2000" dirty="0"/>
              <a:t>Topic Point Three Goes Here</a:t>
            </a:r>
          </a:p>
        </p:txBody>
      </p:sp>
      <p:sp>
        <p:nvSpPr>
          <p:cNvPr id="51" name="Text Placeholder 48">
            <a:extLst>
              <a:ext uri="{FF2B5EF4-FFF2-40B4-BE49-F238E27FC236}">
                <a16:creationId xmlns:a16="http://schemas.microsoft.com/office/drawing/2014/main" id="{4B0481B9-7796-97E6-CA22-7B2EDFCC36D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10290" y="4713288"/>
            <a:ext cx="2335979" cy="9699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r>
              <a:rPr lang="en-US" sz="2000" dirty="0"/>
              <a:t>Topic Point Two </a:t>
            </a:r>
            <a:br>
              <a:rPr lang="en-US" sz="2000" dirty="0"/>
            </a:br>
            <a:r>
              <a:rPr lang="en-US" sz="2000" dirty="0"/>
              <a:t>Goes Here</a:t>
            </a:r>
          </a:p>
        </p:txBody>
      </p:sp>
      <p:sp>
        <p:nvSpPr>
          <p:cNvPr id="52" name="Text Placeholder 48">
            <a:extLst>
              <a:ext uri="{FF2B5EF4-FFF2-40B4-BE49-F238E27FC236}">
                <a16:creationId xmlns:a16="http://schemas.microsoft.com/office/drawing/2014/main" id="{E3876BB9-5EC6-B7EC-4C83-6E3EA408FCF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95568" y="4713288"/>
            <a:ext cx="2334267" cy="9699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r>
              <a:rPr lang="en-US" sz="2000" dirty="0"/>
              <a:t>Topic Point One </a:t>
            </a:r>
            <a:br>
              <a:rPr lang="en-US" sz="2000" dirty="0"/>
            </a:br>
            <a:r>
              <a:rPr lang="en-US" sz="2000" dirty="0"/>
              <a:t>Goes Here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4C6D7B45-4316-7568-0E14-A4DA71F14FE8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379FA71F-504D-3D4E-AC30-F705AC5871E6}" type="datetimeFigureOut">
              <a:rPr lang="en-US" smtClean="0"/>
              <a:pPr/>
              <a:t>6/22/26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0FBE0561-186C-FB86-5046-327325866CCC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/>
              <a:t>Move </a:t>
            </a:r>
            <a:r>
              <a:rPr lang="en-US" b="1"/>
              <a:t>Faster. </a:t>
            </a:r>
            <a:r>
              <a:rPr lang="en-US"/>
              <a:t>Go </a:t>
            </a:r>
            <a:r>
              <a:rPr lang="en-US" b="1"/>
              <a:t>Further.</a:t>
            </a:r>
            <a:endParaRPr lang="en-US" b="1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B0C22B6-4191-14DA-ACE8-FFCA9DA74459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F7E38C8A-ACFC-2244-BA01-BF83E6500A6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58C58E8A-79AE-F03C-610D-9E9C4D41DA0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719620" y="-1948384"/>
            <a:ext cx="4511134" cy="4509656"/>
          </a:xfrm>
          <a:prstGeom prst="chord">
            <a:avLst>
              <a:gd name="adj1" fmla="val 21090256"/>
              <a:gd name="adj2" fmla="val 11311556"/>
            </a:avLst>
          </a:prstGeom>
          <a:solidFill>
            <a:schemeClr val="tx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676927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_Four Images in Line">
    <p:bg>
      <p:bgPr>
        <a:gradFill>
          <a:gsLst>
            <a:gs pos="0">
              <a:schemeClr val="bg1"/>
            </a:gs>
            <a:gs pos="74000">
              <a:schemeClr val="bg2"/>
            </a:gs>
            <a:gs pos="83000">
              <a:schemeClr val="bg2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65">
            <a:extLst>
              <a:ext uri="{FF2B5EF4-FFF2-40B4-BE49-F238E27FC236}">
                <a16:creationId xmlns:a16="http://schemas.microsoft.com/office/drawing/2014/main" id="{89198190-452E-0F94-EDB8-6124ADB31A5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0201" y="4897415"/>
            <a:ext cx="2313779" cy="788749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ctr" defTabSz="412709" rtl="0" fontAlgn="t" latinLnBrk="0" hangingPunct="0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kumimoji="0" lang="en-US" sz="14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Calibri"/>
                <a:cs typeface="Calibri" panose="020F0502020204030204" pitchFamily="34" charset="0"/>
                <a:sym typeface="Raleway"/>
              </a:defRPr>
            </a:lvl1pPr>
          </a:lstStyle>
          <a:p>
            <a:pPr lvl="0"/>
            <a:r>
              <a:rPr lang="en-US" dirty="0"/>
              <a:t>Click to add a description</a:t>
            </a:r>
          </a:p>
        </p:txBody>
      </p:sp>
      <p:sp>
        <p:nvSpPr>
          <p:cNvPr id="5" name="Line">
            <a:extLst>
              <a:ext uri="{FF2B5EF4-FFF2-40B4-BE49-F238E27FC236}">
                <a16:creationId xmlns:a16="http://schemas.microsoft.com/office/drawing/2014/main" id="{F5760BD4-AE2E-108E-535E-39EC4A2E91BC}"/>
              </a:ext>
            </a:extLst>
          </p:cNvPr>
          <p:cNvSpPr/>
          <p:nvPr userDrawn="1"/>
        </p:nvSpPr>
        <p:spPr>
          <a:xfrm>
            <a:off x="0" y="4385827"/>
            <a:ext cx="12213120" cy="0"/>
          </a:xfrm>
          <a:prstGeom prst="line">
            <a:avLst/>
          </a:prstGeom>
          <a:ln w="25400">
            <a:solidFill>
              <a:schemeClr val="accent1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defRPr sz="3200" spc="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7" name="Line">
            <a:extLst>
              <a:ext uri="{FF2B5EF4-FFF2-40B4-BE49-F238E27FC236}">
                <a16:creationId xmlns:a16="http://schemas.microsoft.com/office/drawing/2014/main" id="{BC64D302-BE81-AADC-03FD-0A75223B7E35}"/>
              </a:ext>
            </a:extLst>
          </p:cNvPr>
          <p:cNvSpPr/>
          <p:nvPr userDrawn="1"/>
        </p:nvSpPr>
        <p:spPr>
          <a:xfrm flipV="1">
            <a:off x="1778248" y="4207397"/>
            <a:ext cx="1" cy="356860"/>
          </a:xfrm>
          <a:prstGeom prst="line">
            <a:avLst/>
          </a:prstGeom>
          <a:ln w="25400" cap="rnd">
            <a:solidFill>
              <a:schemeClr val="accent1"/>
            </a:solidFill>
            <a:round/>
            <a:headEnd type="diamond" w="lg" len="lg"/>
            <a:tailEnd type="none" w="lg" len="lg"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defRPr sz="3200" spc="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8" name="Line">
            <a:extLst>
              <a:ext uri="{FF2B5EF4-FFF2-40B4-BE49-F238E27FC236}">
                <a16:creationId xmlns:a16="http://schemas.microsoft.com/office/drawing/2014/main" id="{A5994CD6-BCB0-8513-B104-201B15F1D740}"/>
              </a:ext>
            </a:extLst>
          </p:cNvPr>
          <p:cNvSpPr/>
          <p:nvPr userDrawn="1"/>
        </p:nvSpPr>
        <p:spPr>
          <a:xfrm flipV="1">
            <a:off x="4642519" y="4207397"/>
            <a:ext cx="1" cy="356860"/>
          </a:xfrm>
          <a:prstGeom prst="line">
            <a:avLst/>
          </a:prstGeom>
          <a:ln w="25400" cap="rnd">
            <a:solidFill>
              <a:schemeClr val="accent1"/>
            </a:solidFill>
            <a:round/>
            <a:headEnd type="diamond" w="lg" len="lg"/>
            <a:tailEnd type="none" w="lg" len="lg"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defRPr sz="3200" spc="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22" name="Line">
            <a:extLst>
              <a:ext uri="{FF2B5EF4-FFF2-40B4-BE49-F238E27FC236}">
                <a16:creationId xmlns:a16="http://schemas.microsoft.com/office/drawing/2014/main" id="{8292530A-BEF1-C056-AA9C-32338929695A}"/>
              </a:ext>
            </a:extLst>
          </p:cNvPr>
          <p:cNvSpPr/>
          <p:nvPr userDrawn="1"/>
        </p:nvSpPr>
        <p:spPr>
          <a:xfrm flipV="1">
            <a:off x="7549646" y="4207397"/>
            <a:ext cx="1" cy="356860"/>
          </a:xfrm>
          <a:prstGeom prst="line">
            <a:avLst/>
          </a:prstGeom>
          <a:ln w="25400" cap="rnd">
            <a:solidFill>
              <a:schemeClr val="accent1"/>
            </a:solidFill>
            <a:round/>
            <a:headEnd type="diamond" w="lg" len="lg"/>
            <a:tailEnd type="none" w="lg" len="lg"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defRPr sz="3200" spc="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23" name="Line">
            <a:extLst>
              <a:ext uri="{FF2B5EF4-FFF2-40B4-BE49-F238E27FC236}">
                <a16:creationId xmlns:a16="http://schemas.microsoft.com/office/drawing/2014/main" id="{90177DF0-AA8E-E499-6C17-0D85AB7CD719}"/>
              </a:ext>
            </a:extLst>
          </p:cNvPr>
          <p:cNvSpPr/>
          <p:nvPr userDrawn="1"/>
        </p:nvSpPr>
        <p:spPr>
          <a:xfrm flipV="1">
            <a:off x="10431837" y="4207397"/>
            <a:ext cx="1" cy="356860"/>
          </a:xfrm>
          <a:prstGeom prst="line">
            <a:avLst/>
          </a:prstGeom>
          <a:ln w="25400" cap="rnd">
            <a:solidFill>
              <a:schemeClr val="accent1"/>
            </a:solidFill>
            <a:round/>
            <a:headEnd type="diamond" w="lg" len="lg"/>
            <a:tailEnd type="none" w="lg" len="lg"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defRPr sz="3200" spc="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27" name="Text Placeholder 65">
            <a:extLst>
              <a:ext uri="{FF2B5EF4-FFF2-40B4-BE49-F238E27FC236}">
                <a16:creationId xmlns:a16="http://schemas.microsoft.com/office/drawing/2014/main" id="{64CE35D9-0CBA-3F33-96E0-85B70AE51BA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494376" y="4897415"/>
            <a:ext cx="2313779" cy="788749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ctr" defTabSz="412709" rtl="0" fontAlgn="t" latinLnBrk="0" hangingPunct="0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kumimoji="0" lang="en-US" sz="14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Calibri"/>
                <a:cs typeface="Calibri" panose="020F0502020204030204" pitchFamily="34" charset="0"/>
                <a:sym typeface="Raleway"/>
              </a:defRPr>
            </a:lvl1pPr>
          </a:lstStyle>
          <a:p>
            <a:pPr lvl="0"/>
            <a:r>
              <a:rPr lang="en-US" dirty="0"/>
              <a:t>Click to add a description</a:t>
            </a:r>
          </a:p>
        </p:txBody>
      </p:sp>
      <p:sp>
        <p:nvSpPr>
          <p:cNvPr id="28" name="Text Placeholder 65">
            <a:extLst>
              <a:ext uri="{FF2B5EF4-FFF2-40B4-BE49-F238E27FC236}">
                <a16:creationId xmlns:a16="http://schemas.microsoft.com/office/drawing/2014/main" id="{1BA6DD0C-7432-4F74-3E7F-7BDF7AFB40A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408230" y="4897415"/>
            <a:ext cx="2284099" cy="788749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ctr" defTabSz="412709" rtl="0" fontAlgn="t" latinLnBrk="0" hangingPunct="0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kumimoji="0" lang="en-US" sz="14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Calibri"/>
                <a:cs typeface="Calibri" panose="020F0502020204030204" pitchFamily="34" charset="0"/>
                <a:sym typeface="Raleway"/>
              </a:defRPr>
            </a:lvl1pPr>
          </a:lstStyle>
          <a:p>
            <a:pPr lvl="0"/>
            <a:r>
              <a:rPr lang="en-US" dirty="0"/>
              <a:t>Click to add a description</a:t>
            </a:r>
          </a:p>
        </p:txBody>
      </p:sp>
      <p:sp>
        <p:nvSpPr>
          <p:cNvPr id="29" name="Text Placeholder 65">
            <a:extLst>
              <a:ext uri="{FF2B5EF4-FFF2-40B4-BE49-F238E27FC236}">
                <a16:creationId xmlns:a16="http://schemas.microsoft.com/office/drawing/2014/main" id="{F54F8120-3A24-F07C-BCC6-8255ABB684B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292406" y="4897415"/>
            <a:ext cx="2291461" cy="788749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ctr" defTabSz="412709" rtl="0" fontAlgn="t" latinLnBrk="0" hangingPunct="0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kumimoji="0" lang="en-US" sz="14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Calibri"/>
                <a:cs typeface="Calibri" panose="020F0502020204030204" pitchFamily="34" charset="0"/>
                <a:sym typeface="Raleway"/>
              </a:defRPr>
            </a:lvl1pPr>
          </a:lstStyle>
          <a:p>
            <a:pPr lvl="0"/>
            <a:r>
              <a:rPr lang="en-US" dirty="0"/>
              <a:t>Click to add a description</a:t>
            </a:r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15091390-4215-69D1-3FCF-604D546CCD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0315" y="580465"/>
            <a:ext cx="10971258" cy="58965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slide title.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F7E283FE-936A-C52E-4027-73F6C18C1E59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493167" y="1615648"/>
            <a:ext cx="2570162" cy="2570162"/>
          </a:xfrm>
          <a:prstGeom prst="ellipse">
            <a:avLst/>
          </a:prstGeom>
          <a:solidFill>
            <a:schemeClr val="bg2"/>
          </a:solidFill>
          <a:ln w="25400">
            <a:noFill/>
          </a:ln>
          <a:effectLst>
            <a:outerShdw blurRad="109521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0" tIns="0" rIns="0" bIns="0" rtlCol="0">
            <a:noAutofit/>
          </a:bodyPr>
          <a:lstStyle>
            <a:lvl1pPr>
              <a:defRPr lang="en-US" sz="1200"/>
            </a:lvl1pPr>
          </a:lstStyle>
          <a:p>
            <a:pPr lvl="0"/>
            <a:r>
              <a:rPr lang="en-US"/>
              <a:t>Click icon to add picture</a:t>
            </a:r>
          </a:p>
        </p:txBody>
      </p:sp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9FB5E080-0895-D9DE-0D07-10DC74A948FC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3358287" y="1615648"/>
            <a:ext cx="2570162" cy="2570162"/>
          </a:xfrm>
          <a:prstGeom prst="ellipse">
            <a:avLst/>
          </a:prstGeom>
          <a:solidFill>
            <a:schemeClr val="bg2"/>
          </a:solidFill>
          <a:ln w="25400">
            <a:noFill/>
          </a:ln>
          <a:effectLst>
            <a:outerShdw blurRad="109521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0" tIns="0" rIns="0" bIns="0" rtlCol="0">
            <a:noAutofit/>
          </a:bodyPr>
          <a:lstStyle>
            <a:lvl1pPr>
              <a:defRPr lang="en-US" sz="1200"/>
            </a:lvl1pPr>
          </a:lstStyle>
          <a:p>
            <a:pPr lvl="0"/>
            <a:r>
              <a:rPr lang="en-US"/>
              <a:t>Click icon to add picture</a:t>
            </a:r>
          </a:p>
        </p:txBody>
      </p:sp>
      <p:sp>
        <p:nvSpPr>
          <p:cNvPr id="14" name="Picture Placeholder 9">
            <a:extLst>
              <a:ext uri="{FF2B5EF4-FFF2-40B4-BE49-F238E27FC236}">
                <a16:creationId xmlns:a16="http://schemas.microsoft.com/office/drawing/2014/main" id="{E31ABC20-FF85-F15B-09C6-A00DA281DF00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6264047" y="1615648"/>
            <a:ext cx="2570162" cy="2570162"/>
          </a:xfrm>
          <a:prstGeom prst="ellipse">
            <a:avLst/>
          </a:prstGeom>
          <a:solidFill>
            <a:schemeClr val="bg2"/>
          </a:solidFill>
          <a:ln w="25400">
            <a:noFill/>
          </a:ln>
          <a:effectLst>
            <a:outerShdw blurRad="109521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0" tIns="0" rIns="0" bIns="0" rtlCol="0">
            <a:noAutofit/>
          </a:bodyPr>
          <a:lstStyle>
            <a:lvl1pPr>
              <a:defRPr lang="en-US" sz="1200"/>
            </a:lvl1pPr>
          </a:lstStyle>
          <a:p>
            <a:pPr lvl="0"/>
            <a:r>
              <a:rPr lang="en-US"/>
              <a:t>Click icon to add picture</a:t>
            </a:r>
          </a:p>
        </p:txBody>
      </p:sp>
      <p:sp>
        <p:nvSpPr>
          <p:cNvPr id="15" name="Picture Placeholder 9">
            <a:extLst>
              <a:ext uri="{FF2B5EF4-FFF2-40B4-BE49-F238E27FC236}">
                <a16:creationId xmlns:a16="http://schemas.microsoft.com/office/drawing/2014/main" id="{5D5EA6A8-FFDB-B389-D127-48739F3EE7F4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9149487" y="1615648"/>
            <a:ext cx="2570162" cy="2570162"/>
          </a:xfrm>
          <a:prstGeom prst="ellipse">
            <a:avLst/>
          </a:prstGeom>
          <a:solidFill>
            <a:schemeClr val="bg2"/>
          </a:solidFill>
          <a:ln w="25400">
            <a:noFill/>
          </a:ln>
          <a:effectLst>
            <a:outerShdw blurRad="109521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0" tIns="0" rIns="0" bIns="0" rtlCol="0">
            <a:noAutofit/>
          </a:bodyPr>
          <a:lstStyle>
            <a:lvl1pPr>
              <a:defRPr lang="en-US" sz="1200"/>
            </a:lvl1pPr>
          </a:lstStyle>
          <a:p>
            <a:pPr lvl="0"/>
            <a:r>
              <a:rPr lang="en-US"/>
              <a:t>Click icon to add picture</a:t>
            </a:r>
          </a:p>
        </p:txBody>
      </p:sp>
      <p:sp>
        <p:nvSpPr>
          <p:cNvPr id="19" name="Date Placeholder 18">
            <a:extLst>
              <a:ext uri="{FF2B5EF4-FFF2-40B4-BE49-F238E27FC236}">
                <a16:creationId xmlns:a16="http://schemas.microsoft.com/office/drawing/2014/main" id="{A3E654CF-4063-CDDA-4941-B61053BA3D90}"/>
              </a:ext>
            </a:extLst>
          </p:cNvPr>
          <p:cNvSpPr>
            <a:spLocks noGrp="1"/>
          </p:cNvSpPr>
          <p:nvPr>
            <p:ph type="dt" sz="half" idx="35"/>
          </p:nvPr>
        </p:nvSpPr>
        <p:spPr/>
        <p:txBody>
          <a:bodyPr/>
          <a:lstStyle/>
          <a:p>
            <a:fld id="{379FA71F-504D-3D4E-AC30-F705AC5871E6}" type="datetimeFigureOut">
              <a:rPr lang="en-US" smtClean="0"/>
              <a:pPr/>
              <a:t>6/22/26</a:t>
            </a:fld>
            <a:endParaRPr lang="en-US"/>
          </a:p>
        </p:txBody>
      </p:sp>
      <p:sp>
        <p:nvSpPr>
          <p:cNvPr id="20" name="Footer Placeholder 19">
            <a:extLst>
              <a:ext uri="{FF2B5EF4-FFF2-40B4-BE49-F238E27FC236}">
                <a16:creationId xmlns:a16="http://schemas.microsoft.com/office/drawing/2014/main" id="{7C57BC20-EDF3-FACF-A73E-A17E622F973E}"/>
              </a:ext>
            </a:extLst>
          </p:cNvPr>
          <p:cNvSpPr>
            <a:spLocks noGrp="1"/>
          </p:cNvSpPr>
          <p:nvPr>
            <p:ph type="ftr" sz="quarter" idx="36"/>
          </p:nvPr>
        </p:nvSpPr>
        <p:spPr/>
        <p:txBody>
          <a:bodyPr/>
          <a:lstStyle/>
          <a:p>
            <a:r>
              <a:rPr lang="en-US"/>
              <a:t>Move </a:t>
            </a:r>
            <a:r>
              <a:rPr lang="en-US" b="1"/>
              <a:t>Faster. </a:t>
            </a:r>
            <a:r>
              <a:rPr lang="en-US"/>
              <a:t>Go </a:t>
            </a:r>
            <a:r>
              <a:rPr lang="en-US" b="1"/>
              <a:t>Further.</a:t>
            </a:r>
            <a:endParaRPr lang="en-US" b="1" dirty="0"/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AB38D1D4-A3B0-125F-D478-2DB2E7E933FA}"/>
              </a:ext>
            </a:extLst>
          </p:cNvPr>
          <p:cNvSpPr>
            <a:spLocks noGrp="1"/>
          </p:cNvSpPr>
          <p:nvPr>
            <p:ph type="sldNum" sz="quarter" idx="37"/>
          </p:nvPr>
        </p:nvSpPr>
        <p:spPr/>
        <p:txBody>
          <a:bodyPr/>
          <a:lstStyle/>
          <a:p>
            <a:fld id="{F7E38C8A-ACFC-2244-BA01-BF83E6500A6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93406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50000" decel="5000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 advAuto="0"/>
    </p:bld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_Four Images in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65">
            <a:extLst>
              <a:ext uri="{FF2B5EF4-FFF2-40B4-BE49-F238E27FC236}">
                <a16:creationId xmlns:a16="http://schemas.microsoft.com/office/drawing/2014/main" id="{89198190-452E-0F94-EDB8-6124ADB31A5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0201" y="4897415"/>
            <a:ext cx="2313779" cy="788749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ctr" defTabSz="412709" rtl="0" fontAlgn="t" latinLnBrk="0" hangingPunct="0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kumimoji="0" lang="en-US" sz="14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Calibri"/>
                <a:cs typeface="Calibri" panose="020F0502020204030204" pitchFamily="34" charset="0"/>
                <a:sym typeface="Raleway"/>
              </a:defRPr>
            </a:lvl1pPr>
          </a:lstStyle>
          <a:p>
            <a:pPr lvl="0"/>
            <a:r>
              <a:rPr lang="en-US" dirty="0"/>
              <a:t>Click to add a description</a:t>
            </a:r>
          </a:p>
        </p:txBody>
      </p:sp>
      <p:sp>
        <p:nvSpPr>
          <p:cNvPr id="5" name="Line">
            <a:extLst>
              <a:ext uri="{FF2B5EF4-FFF2-40B4-BE49-F238E27FC236}">
                <a16:creationId xmlns:a16="http://schemas.microsoft.com/office/drawing/2014/main" id="{F5760BD4-AE2E-108E-535E-39EC4A2E91BC}"/>
              </a:ext>
            </a:extLst>
          </p:cNvPr>
          <p:cNvSpPr/>
          <p:nvPr userDrawn="1"/>
        </p:nvSpPr>
        <p:spPr>
          <a:xfrm>
            <a:off x="0" y="4385827"/>
            <a:ext cx="12213120" cy="0"/>
          </a:xfrm>
          <a:prstGeom prst="line">
            <a:avLst/>
          </a:prstGeom>
          <a:ln w="25400">
            <a:solidFill>
              <a:schemeClr val="accent1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defRPr sz="3200" spc="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7" name="Line">
            <a:extLst>
              <a:ext uri="{FF2B5EF4-FFF2-40B4-BE49-F238E27FC236}">
                <a16:creationId xmlns:a16="http://schemas.microsoft.com/office/drawing/2014/main" id="{BC64D302-BE81-AADC-03FD-0A75223B7E35}"/>
              </a:ext>
            </a:extLst>
          </p:cNvPr>
          <p:cNvSpPr/>
          <p:nvPr userDrawn="1"/>
        </p:nvSpPr>
        <p:spPr>
          <a:xfrm flipV="1">
            <a:off x="1778248" y="4207397"/>
            <a:ext cx="1" cy="356860"/>
          </a:xfrm>
          <a:prstGeom prst="line">
            <a:avLst/>
          </a:prstGeom>
          <a:ln w="25400" cap="rnd">
            <a:solidFill>
              <a:schemeClr val="accent1"/>
            </a:solidFill>
            <a:round/>
            <a:headEnd type="diamond" w="lg" len="lg"/>
            <a:tailEnd type="none" w="lg" len="lg"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defRPr sz="3200" spc="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8" name="Line">
            <a:extLst>
              <a:ext uri="{FF2B5EF4-FFF2-40B4-BE49-F238E27FC236}">
                <a16:creationId xmlns:a16="http://schemas.microsoft.com/office/drawing/2014/main" id="{A5994CD6-BCB0-8513-B104-201B15F1D740}"/>
              </a:ext>
            </a:extLst>
          </p:cNvPr>
          <p:cNvSpPr/>
          <p:nvPr userDrawn="1"/>
        </p:nvSpPr>
        <p:spPr>
          <a:xfrm flipV="1">
            <a:off x="4642519" y="4207397"/>
            <a:ext cx="1" cy="356860"/>
          </a:xfrm>
          <a:prstGeom prst="line">
            <a:avLst/>
          </a:prstGeom>
          <a:ln w="25400" cap="rnd">
            <a:solidFill>
              <a:schemeClr val="accent1"/>
            </a:solidFill>
            <a:round/>
            <a:headEnd type="diamond" w="lg" len="lg"/>
            <a:tailEnd type="none" w="lg" len="lg"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defRPr sz="3200" spc="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22" name="Line">
            <a:extLst>
              <a:ext uri="{FF2B5EF4-FFF2-40B4-BE49-F238E27FC236}">
                <a16:creationId xmlns:a16="http://schemas.microsoft.com/office/drawing/2014/main" id="{8292530A-BEF1-C056-AA9C-32338929695A}"/>
              </a:ext>
            </a:extLst>
          </p:cNvPr>
          <p:cNvSpPr/>
          <p:nvPr userDrawn="1"/>
        </p:nvSpPr>
        <p:spPr>
          <a:xfrm flipV="1">
            <a:off x="7549646" y="4207397"/>
            <a:ext cx="1" cy="356860"/>
          </a:xfrm>
          <a:prstGeom prst="line">
            <a:avLst/>
          </a:prstGeom>
          <a:ln w="25400" cap="rnd">
            <a:solidFill>
              <a:schemeClr val="accent1"/>
            </a:solidFill>
            <a:round/>
            <a:headEnd type="diamond" w="lg" len="lg"/>
            <a:tailEnd type="none" w="lg" len="lg"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defRPr sz="3200" spc="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23" name="Line">
            <a:extLst>
              <a:ext uri="{FF2B5EF4-FFF2-40B4-BE49-F238E27FC236}">
                <a16:creationId xmlns:a16="http://schemas.microsoft.com/office/drawing/2014/main" id="{90177DF0-AA8E-E499-6C17-0D85AB7CD719}"/>
              </a:ext>
            </a:extLst>
          </p:cNvPr>
          <p:cNvSpPr/>
          <p:nvPr userDrawn="1"/>
        </p:nvSpPr>
        <p:spPr>
          <a:xfrm flipV="1">
            <a:off x="10431837" y="4207397"/>
            <a:ext cx="1" cy="356860"/>
          </a:xfrm>
          <a:prstGeom prst="line">
            <a:avLst/>
          </a:prstGeom>
          <a:ln w="25400" cap="rnd">
            <a:solidFill>
              <a:schemeClr val="accent1"/>
            </a:solidFill>
            <a:round/>
            <a:headEnd type="diamond" w="lg" len="lg"/>
            <a:tailEnd type="none" w="lg" len="lg"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defRPr sz="3200" spc="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27" name="Text Placeholder 65">
            <a:extLst>
              <a:ext uri="{FF2B5EF4-FFF2-40B4-BE49-F238E27FC236}">
                <a16:creationId xmlns:a16="http://schemas.microsoft.com/office/drawing/2014/main" id="{64CE35D9-0CBA-3F33-96E0-85B70AE51BA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494376" y="4897415"/>
            <a:ext cx="2313779" cy="788749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ctr" defTabSz="412709" rtl="0" fontAlgn="t" latinLnBrk="0" hangingPunct="0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kumimoji="0" lang="en-US" sz="14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Calibri"/>
                <a:cs typeface="Calibri" panose="020F0502020204030204" pitchFamily="34" charset="0"/>
                <a:sym typeface="Raleway"/>
              </a:defRPr>
            </a:lvl1pPr>
          </a:lstStyle>
          <a:p>
            <a:pPr lvl="0"/>
            <a:r>
              <a:rPr lang="en-US" dirty="0"/>
              <a:t>Click to add a description</a:t>
            </a:r>
          </a:p>
        </p:txBody>
      </p:sp>
      <p:sp>
        <p:nvSpPr>
          <p:cNvPr id="28" name="Text Placeholder 65">
            <a:extLst>
              <a:ext uri="{FF2B5EF4-FFF2-40B4-BE49-F238E27FC236}">
                <a16:creationId xmlns:a16="http://schemas.microsoft.com/office/drawing/2014/main" id="{1BA6DD0C-7432-4F74-3E7F-7BDF7AFB40A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408230" y="4897415"/>
            <a:ext cx="2284099" cy="788749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ctr" defTabSz="412709" rtl="0" fontAlgn="t" latinLnBrk="0" hangingPunct="0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kumimoji="0" lang="en-US" sz="14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Calibri"/>
                <a:cs typeface="Calibri" panose="020F0502020204030204" pitchFamily="34" charset="0"/>
                <a:sym typeface="Raleway"/>
              </a:defRPr>
            </a:lvl1pPr>
          </a:lstStyle>
          <a:p>
            <a:pPr lvl="0"/>
            <a:r>
              <a:rPr lang="en-US" dirty="0"/>
              <a:t>Click to add a description</a:t>
            </a:r>
          </a:p>
        </p:txBody>
      </p:sp>
      <p:sp>
        <p:nvSpPr>
          <p:cNvPr id="29" name="Text Placeholder 65">
            <a:extLst>
              <a:ext uri="{FF2B5EF4-FFF2-40B4-BE49-F238E27FC236}">
                <a16:creationId xmlns:a16="http://schemas.microsoft.com/office/drawing/2014/main" id="{F54F8120-3A24-F07C-BCC6-8255ABB684B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292406" y="4897415"/>
            <a:ext cx="2291461" cy="788749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ctr" defTabSz="412709" rtl="0" fontAlgn="t" latinLnBrk="0" hangingPunct="0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kumimoji="0" lang="en-US" sz="14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Calibri"/>
                <a:cs typeface="Calibri" panose="020F0502020204030204" pitchFamily="34" charset="0"/>
                <a:sym typeface="Raleway"/>
              </a:defRPr>
            </a:lvl1pPr>
          </a:lstStyle>
          <a:p>
            <a:pPr lvl="0"/>
            <a:r>
              <a:rPr lang="en-US" dirty="0"/>
              <a:t>Click to add a description</a:t>
            </a:r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15091390-4215-69D1-3FCF-604D546CCD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0315" y="580465"/>
            <a:ext cx="10971258" cy="58965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Click to edit slide title.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F7E283FE-936A-C52E-4027-73F6C18C1E59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493167" y="1615648"/>
            <a:ext cx="2570162" cy="2570162"/>
          </a:xfrm>
          <a:prstGeom prst="ellipse">
            <a:avLst/>
          </a:prstGeo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9FB5E080-0895-D9DE-0D07-10DC74A948FC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3358287" y="1615648"/>
            <a:ext cx="2570162" cy="2570162"/>
          </a:xfrm>
          <a:prstGeom prst="ellipse">
            <a:avLst/>
          </a:prstGeo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Picture Placeholder 9">
            <a:extLst>
              <a:ext uri="{FF2B5EF4-FFF2-40B4-BE49-F238E27FC236}">
                <a16:creationId xmlns:a16="http://schemas.microsoft.com/office/drawing/2014/main" id="{E31ABC20-FF85-F15B-09C6-A00DA281DF00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6264047" y="1615648"/>
            <a:ext cx="2570162" cy="2570162"/>
          </a:xfrm>
          <a:prstGeom prst="ellipse">
            <a:avLst/>
          </a:prstGeo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5" name="Picture Placeholder 9">
            <a:extLst>
              <a:ext uri="{FF2B5EF4-FFF2-40B4-BE49-F238E27FC236}">
                <a16:creationId xmlns:a16="http://schemas.microsoft.com/office/drawing/2014/main" id="{5D5EA6A8-FFDB-B389-D127-48739F3EE7F4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9149487" y="1615648"/>
            <a:ext cx="2570162" cy="2570162"/>
          </a:xfrm>
          <a:prstGeom prst="ellipse">
            <a:avLst/>
          </a:prstGeo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9" name="Date Placeholder 18">
            <a:extLst>
              <a:ext uri="{FF2B5EF4-FFF2-40B4-BE49-F238E27FC236}">
                <a16:creationId xmlns:a16="http://schemas.microsoft.com/office/drawing/2014/main" id="{A3E654CF-4063-CDDA-4941-B61053BA3D90}"/>
              </a:ext>
            </a:extLst>
          </p:cNvPr>
          <p:cNvSpPr>
            <a:spLocks noGrp="1"/>
          </p:cNvSpPr>
          <p:nvPr>
            <p:ph type="dt" sz="half" idx="35"/>
          </p:nvPr>
        </p:nvSpPr>
        <p:spPr/>
        <p:txBody>
          <a:bodyPr/>
          <a:lstStyle/>
          <a:p>
            <a:fld id="{379FA71F-504D-3D4E-AC30-F705AC5871E6}" type="datetimeFigureOut">
              <a:rPr lang="en-US" smtClean="0"/>
              <a:pPr/>
              <a:t>6/22/26</a:t>
            </a:fld>
            <a:endParaRPr lang="en-US"/>
          </a:p>
        </p:txBody>
      </p:sp>
      <p:sp>
        <p:nvSpPr>
          <p:cNvPr id="20" name="Footer Placeholder 19">
            <a:extLst>
              <a:ext uri="{FF2B5EF4-FFF2-40B4-BE49-F238E27FC236}">
                <a16:creationId xmlns:a16="http://schemas.microsoft.com/office/drawing/2014/main" id="{7C57BC20-EDF3-FACF-A73E-A17E622F973E}"/>
              </a:ext>
            </a:extLst>
          </p:cNvPr>
          <p:cNvSpPr>
            <a:spLocks noGrp="1"/>
          </p:cNvSpPr>
          <p:nvPr>
            <p:ph type="ftr" sz="quarter" idx="36"/>
          </p:nvPr>
        </p:nvSpPr>
        <p:spPr/>
        <p:txBody>
          <a:bodyPr/>
          <a:lstStyle/>
          <a:p>
            <a:r>
              <a:rPr lang="en-US"/>
              <a:t>Move </a:t>
            </a:r>
            <a:r>
              <a:rPr lang="en-US" b="1"/>
              <a:t>Faster. </a:t>
            </a:r>
            <a:r>
              <a:rPr lang="en-US"/>
              <a:t>Go </a:t>
            </a:r>
            <a:r>
              <a:rPr lang="en-US" b="1"/>
              <a:t>Further.</a:t>
            </a:r>
            <a:endParaRPr lang="en-US" b="1" dirty="0"/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AB38D1D4-A3B0-125F-D478-2DB2E7E933FA}"/>
              </a:ext>
            </a:extLst>
          </p:cNvPr>
          <p:cNvSpPr>
            <a:spLocks noGrp="1"/>
          </p:cNvSpPr>
          <p:nvPr>
            <p:ph type="sldNum" sz="quarter" idx="37"/>
          </p:nvPr>
        </p:nvSpPr>
        <p:spPr/>
        <p:txBody>
          <a:bodyPr/>
          <a:lstStyle/>
          <a:p>
            <a:fld id="{F7E38C8A-ACFC-2244-BA01-BF83E6500A6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6419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50000" decel="5000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 advAuto="0"/>
    </p:bld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_Four Images in Line">
    <p:bg>
      <p:bgPr>
        <a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15000"/>
                    </a14:imgEffect>
                  </a14:imgLayer>
                </a14:imgProps>
              </a:ext>
            </a:extLst>
          </a:blip>
          <a:stretch>
            <a:fillRect l="-68164" t="-12705" r="-58326" b="-2405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65">
            <a:extLst>
              <a:ext uri="{FF2B5EF4-FFF2-40B4-BE49-F238E27FC236}">
                <a16:creationId xmlns:a16="http://schemas.microsoft.com/office/drawing/2014/main" id="{89198190-452E-0F94-EDB8-6124ADB31A5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0201" y="4897415"/>
            <a:ext cx="2313779" cy="788749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ctr" defTabSz="412709" rtl="0" fontAlgn="t" latinLnBrk="0" hangingPunct="0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kumimoji="0" lang="en-US" sz="14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Calibri"/>
                <a:cs typeface="Calibri" panose="020F0502020204030204" pitchFamily="34" charset="0"/>
                <a:sym typeface="Raleway"/>
              </a:defRPr>
            </a:lvl1pPr>
          </a:lstStyle>
          <a:p>
            <a:pPr lvl="0"/>
            <a:r>
              <a:rPr lang="en-US" dirty="0"/>
              <a:t>Click to add a description</a:t>
            </a:r>
          </a:p>
        </p:txBody>
      </p:sp>
      <p:sp>
        <p:nvSpPr>
          <p:cNvPr id="5" name="Line">
            <a:extLst>
              <a:ext uri="{FF2B5EF4-FFF2-40B4-BE49-F238E27FC236}">
                <a16:creationId xmlns:a16="http://schemas.microsoft.com/office/drawing/2014/main" id="{F5760BD4-AE2E-108E-535E-39EC4A2E91BC}"/>
              </a:ext>
            </a:extLst>
          </p:cNvPr>
          <p:cNvSpPr/>
          <p:nvPr userDrawn="1"/>
        </p:nvSpPr>
        <p:spPr>
          <a:xfrm>
            <a:off x="0" y="4385827"/>
            <a:ext cx="12213120" cy="0"/>
          </a:xfrm>
          <a:prstGeom prst="line">
            <a:avLst/>
          </a:prstGeom>
          <a:ln w="25400">
            <a:solidFill>
              <a:schemeClr val="accent1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defRPr sz="3200" spc="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7" name="Line">
            <a:extLst>
              <a:ext uri="{FF2B5EF4-FFF2-40B4-BE49-F238E27FC236}">
                <a16:creationId xmlns:a16="http://schemas.microsoft.com/office/drawing/2014/main" id="{BC64D302-BE81-AADC-03FD-0A75223B7E35}"/>
              </a:ext>
            </a:extLst>
          </p:cNvPr>
          <p:cNvSpPr/>
          <p:nvPr userDrawn="1"/>
        </p:nvSpPr>
        <p:spPr>
          <a:xfrm flipV="1">
            <a:off x="1778248" y="4207397"/>
            <a:ext cx="1" cy="356860"/>
          </a:xfrm>
          <a:prstGeom prst="line">
            <a:avLst/>
          </a:prstGeom>
          <a:ln w="25400" cap="rnd">
            <a:solidFill>
              <a:schemeClr val="accent1"/>
            </a:solidFill>
            <a:round/>
            <a:headEnd type="diamond" w="lg" len="lg"/>
            <a:tailEnd type="none" w="lg" len="lg"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defRPr sz="3200" spc="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8" name="Line">
            <a:extLst>
              <a:ext uri="{FF2B5EF4-FFF2-40B4-BE49-F238E27FC236}">
                <a16:creationId xmlns:a16="http://schemas.microsoft.com/office/drawing/2014/main" id="{A5994CD6-BCB0-8513-B104-201B15F1D740}"/>
              </a:ext>
            </a:extLst>
          </p:cNvPr>
          <p:cNvSpPr/>
          <p:nvPr userDrawn="1"/>
        </p:nvSpPr>
        <p:spPr>
          <a:xfrm flipV="1">
            <a:off x="4642519" y="4207397"/>
            <a:ext cx="1" cy="356860"/>
          </a:xfrm>
          <a:prstGeom prst="line">
            <a:avLst/>
          </a:prstGeom>
          <a:ln w="25400" cap="rnd">
            <a:solidFill>
              <a:schemeClr val="accent1"/>
            </a:solidFill>
            <a:round/>
            <a:headEnd type="diamond" w="lg" len="lg"/>
            <a:tailEnd type="none" w="lg" len="lg"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defRPr sz="3200" spc="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22" name="Line">
            <a:extLst>
              <a:ext uri="{FF2B5EF4-FFF2-40B4-BE49-F238E27FC236}">
                <a16:creationId xmlns:a16="http://schemas.microsoft.com/office/drawing/2014/main" id="{8292530A-BEF1-C056-AA9C-32338929695A}"/>
              </a:ext>
            </a:extLst>
          </p:cNvPr>
          <p:cNvSpPr/>
          <p:nvPr userDrawn="1"/>
        </p:nvSpPr>
        <p:spPr>
          <a:xfrm flipV="1">
            <a:off x="7549646" y="4207397"/>
            <a:ext cx="1" cy="356860"/>
          </a:xfrm>
          <a:prstGeom prst="line">
            <a:avLst/>
          </a:prstGeom>
          <a:ln w="25400" cap="rnd">
            <a:solidFill>
              <a:schemeClr val="accent1"/>
            </a:solidFill>
            <a:round/>
            <a:headEnd type="diamond" w="lg" len="lg"/>
            <a:tailEnd type="none" w="lg" len="lg"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defRPr sz="3200" spc="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23" name="Line">
            <a:extLst>
              <a:ext uri="{FF2B5EF4-FFF2-40B4-BE49-F238E27FC236}">
                <a16:creationId xmlns:a16="http://schemas.microsoft.com/office/drawing/2014/main" id="{90177DF0-AA8E-E499-6C17-0D85AB7CD719}"/>
              </a:ext>
            </a:extLst>
          </p:cNvPr>
          <p:cNvSpPr/>
          <p:nvPr userDrawn="1"/>
        </p:nvSpPr>
        <p:spPr>
          <a:xfrm flipV="1">
            <a:off x="10431837" y="4207397"/>
            <a:ext cx="1" cy="356860"/>
          </a:xfrm>
          <a:prstGeom prst="line">
            <a:avLst/>
          </a:prstGeom>
          <a:ln w="25400" cap="rnd">
            <a:solidFill>
              <a:schemeClr val="accent1"/>
            </a:solidFill>
            <a:round/>
            <a:headEnd type="diamond" w="lg" len="lg"/>
            <a:tailEnd type="none" w="lg" len="lg"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defRPr sz="3200" spc="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27" name="Text Placeholder 65">
            <a:extLst>
              <a:ext uri="{FF2B5EF4-FFF2-40B4-BE49-F238E27FC236}">
                <a16:creationId xmlns:a16="http://schemas.microsoft.com/office/drawing/2014/main" id="{64CE35D9-0CBA-3F33-96E0-85B70AE51BA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494376" y="4897415"/>
            <a:ext cx="2313779" cy="788749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ctr" defTabSz="412709" rtl="0" fontAlgn="t" latinLnBrk="0" hangingPunct="0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kumimoji="0" lang="en-US" sz="14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Calibri"/>
                <a:cs typeface="Calibri" panose="020F0502020204030204" pitchFamily="34" charset="0"/>
                <a:sym typeface="Raleway"/>
              </a:defRPr>
            </a:lvl1pPr>
          </a:lstStyle>
          <a:p>
            <a:pPr lvl="0"/>
            <a:r>
              <a:rPr lang="en-US" dirty="0"/>
              <a:t>Click to add a description</a:t>
            </a:r>
          </a:p>
        </p:txBody>
      </p:sp>
      <p:sp>
        <p:nvSpPr>
          <p:cNvPr id="28" name="Text Placeholder 65">
            <a:extLst>
              <a:ext uri="{FF2B5EF4-FFF2-40B4-BE49-F238E27FC236}">
                <a16:creationId xmlns:a16="http://schemas.microsoft.com/office/drawing/2014/main" id="{1BA6DD0C-7432-4F74-3E7F-7BDF7AFB40A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408230" y="4897415"/>
            <a:ext cx="2284099" cy="788749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ctr" defTabSz="412709" rtl="0" fontAlgn="t" latinLnBrk="0" hangingPunct="0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kumimoji="0" lang="en-US" sz="14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Calibri"/>
                <a:cs typeface="Calibri" panose="020F0502020204030204" pitchFamily="34" charset="0"/>
                <a:sym typeface="Raleway"/>
              </a:defRPr>
            </a:lvl1pPr>
          </a:lstStyle>
          <a:p>
            <a:pPr lvl="0"/>
            <a:r>
              <a:rPr lang="en-US" dirty="0"/>
              <a:t>Click to add a description</a:t>
            </a:r>
          </a:p>
        </p:txBody>
      </p:sp>
      <p:sp>
        <p:nvSpPr>
          <p:cNvPr id="29" name="Text Placeholder 65">
            <a:extLst>
              <a:ext uri="{FF2B5EF4-FFF2-40B4-BE49-F238E27FC236}">
                <a16:creationId xmlns:a16="http://schemas.microsoft.com/office/drawing/2014/main" id="{F54F8120-3A24-F07C-BCC6-8255ABB684B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292406" y="4897415"/>
            <a:ext cx="2291461" cy="788749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ctr" defTabSz="412709" rtl="0" fontAlgn="t" latinLnBrk="0" hangingPunct="0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kumimoji="0" lang="en-US" sz="14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Calibri"/>
                <a:cs typeface="Calibri" panose="020F0502020204030204" pitchFamily="34" charset="0"/>
                <a:sym typeface="Raleway"/>
              </a:defRPr>
            </a:lvl1pPr>
          </a:lstStyle>
          <a:p>
            <a:pPr lvl="0"/>
            <a:r>
              <a:rPr lang="en-US" dirty="0"/>
              <a:t>Click to add a description</a:t>
            </a:r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15091390-4215-69D1-3FCF-604D546CCD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0315" y="580465"/>
            <a:ext cx="10971258" cy="58965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slide title.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F7E283FE-936A-C52E-4027-73F6C18C1E59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493167" y="1615648"/>
            <a:ext cx="2570162" cy="2570162"/>
          </a:xfrm>
          <a:prstGeom prst="ellipse">
            <a:avLst/>
          </a:prstGeom>
          <a:solidFill>
            <a:schemeClr val="bg2"/>
          </a:solidFill>
          <a:ln w="25400">
            <a:noFill/>
          </a:ln>
          <a:effectLst>
            <a:outerShdw blurRad="109521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0" tIns="0" rIns="0" bIns="0" rtlCol="0">
            <a:noAutofit/>
          </a:bodyPr>
          <a:lstStyle>
            <a:lvl1pPr>
              <a:defRPr lang="en-US" sz="1200"/>
            </a:lvl1pPr>
          </a:lstStyle>
          <a:p>
            <a:pPr lvl="0"/>
            <a:r>
              <a:rPr lang="en-US"/>
              <a:t>Click icon to add picture</a:t>
            </a:r>
          </a:p>
        </p:txBody>
      </p:sp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9FB5E080-0895-D9DE-0D07-10DC74A948FC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3358287" y="1615648"/>
            <a:ext cx="2570162" cy="2570162"/>
          </a:xfrm>
          <a:prstGeom prst="ellipse">
            <a:avLst/>
          </a:prstGeom>
          <a:solidFill>
            <a:schemeClr val="bg2"/>
          </a:solidFill>
          <a:ln w="25400">
            <a:noFill/>
          </a:ln>
          <a:effectLst>
            <a:outerShdw blurRad="109521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0" tIns="0" rIns="0" bIns="0" rtlCol="0">
            <a:noAutofit/>
          </a:bodyPr>
          <a:lstStyle>
            <a:lvl1pPr>
              <a:defRPr lang="en-US" sz="1200"/>
            </a:lvl1pPr>
          </a:lstStyle>
          <a:p>
            <a:pPr lvl="0"/>
            <a:r>
              <a:rPr lang="en-US"/>
              <a:t>Click icon to add picture</a:t>
            </a:r>
          </a:p>
        </p:txBody>
      </p:sp>
      <p:sp>
        <p:nvSpPr>
          <p:cNvPr id="14" name="Picture Placeholder 9">
            <a:extLst>
              <a:ext uri="{FF2B5EF4-FFF2-40B4-BE49-F238E27FC236}">
                <a16:creationId xmlns:a16="http://schemas.microsoft.com/office/drawing/2014/main" id="{E31ABC20-FF85-F15B-09C6-A00DA281DF00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6264047" y="1615648"/>
            <a:ext cx="2570162" cy="2570162"/>
          </a:xfrm>
          <a:prstGeom prst="ellipse">
            <a:avLst/>
          </a:prstGeom>
          <a:solidFill>
            <a:schemeClr val="bg2"/>
          </a:solidFill>
          <a:ln w="25400">
            <a:noFill/>
          </a:ln>
          <a:effectLst>
            <a:outerShdw blurRad="109521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0" tIns="0" rIns="0" bIns="0" rtlCol="0">
            <a:noAutofit/>
          </a:bodyPr>
          <a:lstStyle>
            <a:lvl1pPr>
              <a:defRPr lang="en-US" sz="1200"/>
            </a:lvl1pPr>
          </a:lstStyle>
          <a:p>
            <a:pPr lvl="0"/>
            <a:r>
              <a:rPr lang="en-US"/>
              <a:t>Click icon to add picture</a:t>
            </a:r>
          </a:p>
        </p:txBody>
      </p:sp>
      <p:sp>
        <p:nvSpPr>
          <p:cNvPr id="15" name="Picture Placeholder 9">
            <a:extLst>
              <a:ext uri="{FF2B5EF4-FFF2-40B4-BE49-F238E27FC236}">
                <a16:creationId xmlns:a16="http://schemas.microsoft.com/office/drawing/2014/main" id="{5D5EA6A8-FFDB-B389-D127-48739F3EE7F4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9149487" y="1615648"/>
            <a:ext cx="2570162" cy="2570162"/>
          </a:xfrm>
          <a:prstGeom prst="ellipse">
            <a:avLst/>
          </a:prstGeom>
          <a:solidFill>
            <a:schemeClr val="bg2"/>
          </a:solidFill>
          <a:ln w="25400">
            <a:noFill/>
          </a:ln>
          <a:effectLst>
            <a:outerShdw blurRad="109521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0" tIns="0" rIns="0" bIns="0" rtlCol="0">
            <a:noAutofit/>
          </a:bodyPr>
          <a:lstStyle>
            <a:lvl1pPr>
              <a:defRPr lang="en-US" sz="1200"/>
            </a:lvl1pPr>
          </a:lstStyle>
          <a:p>
            <a:pPr lvl="0"/>
            <a:r>
              <a:rPr lang="en-US"/>
              <a:t>Click icon to add picture</a:t>
            </a:r>
          </a:p>
        </p:txBody>
      </p:sp>
      <p:sp>
        <p:nvSpPr>
          <p:cNvPr id="19" name="Date Placeholder 18">
            <a:extLst>
              <a:ext uri="{FF2B5EF4-FFF2-40B4-BE49-F238E27FC236}">
                <a16:creationId xmlns:a16="http://schemas.microsoft.com/office/drawing/2014/main" id="{A3E654CF-4063-CDDA-4941-B61053BA3D90}"/>
              </a:ext>
            </a:extLst>
          </p:cNvPr>
          <p:cNvSpPr>
            <a:spLocks noGrp="1"/>
          </p:cNvSpPr>
          <p:nvPr>
            <p:ph type="dt" sz="half" idx="35"/>
          </p:nvPr>
        </p:nvSpPr>
        <p:spPr/>
        <p:txBody>
          <a:bodyPr/>
          <a:lstStyle/>
          <a:p>
            <a:fld id="{379FA71F-504D-3D4E-AC30-F705AC5871E6}" type="datetimeFigureOut">
              <a:rPr lang="en-US" smtClean="0"/>
              <a:pPr/>
              <a:t>6/22/26</a:t>
            </a:fld>
            <a:endParaRPr lang="en-US"/>
          </a:p>
        </p:txBody>
      </p:sp>
      <p:sp>
        <p:nvSpPr>
          <p:cNvPr id="20" name="Footer Placeholder 19">
            <a:extLst>
              <a:ext uri="{FF2B5EF4-FFF2-40B4-BE49-F238E27FC236}">
                <a16:creationId xmlns:a16="http://schemas.microsoft.com/office/drawing/2014/main" id="{7C57BC20-EDF3-FACF-A73E-A17E622F973E}"/>
              </a:ext>
            </a:extLst>
          </p:cNvPr>
          <p:cNvSpPr>
            <a:spLocks noGrp="1"/>
          </p:cNvSpPr>
          <p:nvPr>
            <p:ph type="ftr" sz="quarter" idx="36"/>
          </p:nvPr>
        </p:nvSpPr>
        <p:spPr/>
        <p:txBody>
          <a:bodyPr/>
          <a:lstStyle/>
          <a:p>
            <a:r>
              <a:rPr lang="en-US"/>
              <a:t>Move </a:t>
            </a:r>
            <a:r>
              <a:rPr lang="en-US" b="1"/>
              <a:t>Faster. </a:t>
            </a:r>
            <a:r>
              <a:rPr lang="en-US"/>
              <a:t>Go </a:t>
            </a:r>
            <a:r>
              <a:rPr lang="en-US" b="1"/>
              <a:t>Further.</a:t>
            </a:r>
            <a:endParaRPr lang="en-US" b="1" dirty="0"/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AB38D1D4-A3B0-125F-D478-2DB2E7E933FA}"/>
              </a:ext>
            </a:extLst>
          </p:cNvPr>
          <p:cNvSpPr>
            <a:spLocks noGrp="1"/>
          </p:cNvSpPr>
          <p:nvPr>
            <p:ph type="sldNum" sz="quarter" idx="37"/>
          </p:nvPr>
        </p:nvSpPr>
        <p:spPr/>
        <p:txBody>
          <a:bodyPr/>
          <a:lstStyle/>
          <a:p>
            <a:fld id="{F7E38C8A-ACFC-2244-BA01-BF83E6500A6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9078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50000" decel="5000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 advAuto="0"/>
    </p:bld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_3 Content + Subhead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BB945991-4B37-FF28-B958-7078724AFC8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0315" y="580465"/>
            <a:ext cx="10971258" cy="10287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slide title.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FF7989E-0D91-D0D1-4EF9-C2F2C4789189}"/>
              </a:ext>
            </a:extLst>
          </p:cNvPr>
          <p:cNvCxnSpPr/>
          <p:nvPr userDrawn="1"/>
        </p:nvCxnSpPr>
        <p:spPr>
          <a:xfrm>
            <a:off x="616689" y="1834134"/>
            <a:ext cx="0" cy="4133852"/>
          </a:xfrm>
          <a:prstGeom prst="line">
            <a:avLst/>
          </a:prstGeom>
          <a:ln w="25400">
            <a:gradFill>
              <a:gsLst>
                <a:gs pos="0">
                  <a:schemeClr val="accent2"/>
                </a:gs>
                <a:gs pos="60000">
                  <a:srgbClr val="DD1F26">
                    <a:alpha val="79763"/>
                  </a:srgbClr>
                </a:gs>
                <a:gs pos="100000">
                  <a:schemeClr val="accent2">
                    <a:alpha val="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E4202B97-2CB3-7DA8-A704-8B7DF23A2635}"/>
              </a:ext>
            </a:extLst>
          </p:cNvPr>
          <p:cNvCxnSpPr/>
          <p:nvPr userDrawn="1"/>
        </p:nvCxnSpPr>
        <p:spPr>
          <a:xfrm>
            <a:off x="4437321" y="1834134"/>
            <a:ext cx="0" cy="4133852"/>
          </a:xfrm>
          <a:prstGeom prst="line">
            <a:avLst/>
          </a:prstGeom>
          <a:ln w="25400">
            <a:gradFill>
              <a:gsLst>
                <a:gs pos="0">
                  <a:schemeClr val="accent2"/>
                </a:gs>
                <a:gs pos="60000">
                  <a:srgbClr val="DD1F26">
                    <a:alpha val="79763"/>
                  </a:srgbClr>
                </a:gs>
                <a:gs pos="100000">
                  <a:schemeClr val="accent2">
                    <a:alpha val="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108F3AF-9DDD-68C8-4CC6-766F3E34752D}"/>
              </a:ext>
            </a:extLst>
          </p:cNvPr>
          <p:cNvCxnSpPr/>
          <p:nvPr userDrawn="1"/>
        </p:nvCxnSpPr>
        <p:spPr>
          <a:xfrm>
            <a:off x="8265042" y="1834134"/>
            <a:ext cx="0" cy="4133852"/>
          </a:xfrm>
          <a:prstGeom prst="line">
            <a:avLst/>
          </a:prstGeom>
          <a:ln w="25400">
            <a:gradFill>
              <a:gsLst>
                <a:gs pos="0">
                  <a:schemeClr val="accent2"/>
                </a:gs>
                <a:gs pos="60000">
                  <a:srgbClr val="DD1F26">
                    <a:alpha val="79763"/>
                  </a:srgbClr>
                </a:gs>
                <a:gs pos="100000">
                  <a:schemeClr val="accent2">
                    <a:alpha val="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49D3CC0-B67A-5A8D-A40A-04EB34D9523F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812803" y="2372360"/>
            <a:ext cx="3101865" cy="355123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CA4AB109-7B68-CC24-C069-B7C1930D332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13487" y="1845103"/>
            <a:ext cx="3101372" cy="496777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hangingPunct="0">
              <a:spcBef>
                <a:spcPts val="0"/>
              </a:spcBef>
              <a:spcAft>
                <a:spcPts val="900"/>
              </a:spcAft>
              <a:buNone/>
              <a:defRPr lang="en-US" sz="2000" b="1" i="0" kern="1200" cap="all" spc="50" baseline="0" dirty="0">
                <a:solidFill>
                  <a:schemeClr val="accent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pPr marL="0" lvl="0" indent="0" algn="l" defTabSz="228577" rtl="0" eaLnBrk="1" latinLnBrk="0" hangingPunct="0">
              <a:lnSpc>
                <a:spcPct val="95000"/>
              </a:lnSpc>
              <a:spcBef>
                <a:spcPts val="0"/>
              </a:spcBef>
              <a:spcAft>
                <a:spcPts val="900"/>
              </a:spcAft>
              <a:buClr>
                <a:schemeClr val="accent2"/>
              </a:buClr>
              <a:buSzPct val="80000"/>
              <a:buFontTx/>
              <a:buNone/>
            </a:pPr>
            <a:r>
              <a:rPr lang="en-US" dirty="0"/>
              <a:t>CLICK TO EDIT SUBTITLE</a:t>
            </a:r>
          </a:p>
        </p:txBody>
      </p:sp>
      <p:sp>
        <p:nvSpPr>
          <p:cNvPr id="10" name="Content Placeholder 7">
            <a:extLst>
              <a:ext uri="{FF2B5EF4-FFF2-40B4-BE49-F238E27FC236}">
                <a16:creationId xmlns:a16="http://schemas.microsoft.com/office/drawing/2014/main" id="{EFBC5F0A-2C9A-8349-E8EB-6719CEA7A535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4643123" y="2372360"/>
            <a:ext cx="3101865" cy="355123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192C62A7-79B9-9618-28A1-E2041AAFF8E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643807" y="1845103"/>
            <a:ext cx="3101372" cy="496777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hangingPunct="0">
              <a:spcBef>
                <a:spcPts val="0"/>
              </a:spcBef>
              <a:spcAft>
                <a:spcPts val="900"/>
              </a:spcAft>
              <a:buNone/>
              <a:defRPr lang="en-US" sz="2000" b="1" i="0" kern="1200" cap="all" spc="50" baseline="0" dirty="0">
                <a:solidFill>
                  <a:schemeClr val="accent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pPr marL="0" lvl="0" indent="0" algn="l" defTabSz="228577" rtl="0" eaLnBrk="1" latinLnBrk="0" hangingPunct="0">
              <a:lnSpc>
                <a:spcPct val="95000"/>
              </a:lnSpc>
              <a:spcBef>
                <a:spcPts val="0"/>
              </a:spcBef>
              <a:spcAft>
                <a:spcPts val="900"/>
              </a:spcAft>
              <a:buClr>
                <a:schemeClr val="accent2"/>
              </a:buClr>
              <a:buSzPct val="80000"/>
              <a:buFontTx/>
              <a:buNone/>
            </a:pPr>
            <a:r>
              <a:rPr lang="en-US" dirty="0"/>
              <a:t>CLICK TO EDIT SUBTITLE</a:t>
            </a:r>
          </a:p>
        </p:txBody>
      </p:sp>
      <p:sp>
        <p:nvSpPr>
          <p:cNvPr id="12" name="Content Placeholder 7">
            <a:extLst>
              <a:ext uri="{FF2B5EF4-FFF2-40B4-BE49-F238E27FC236}">
                <a16:creationId xmlns:a16="http://schemas.microsoft.com/office/drawing/2014/main" id="{9D010754-0D61-3AC1-F5D4-67991EC459AD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8473443" y="2372360"/>
            <a:ext cx="3101865" cy="355123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05C4208C-3B0C-9DEA-023C-A91B24DA0A8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474127" y="1845103"/>
            <a:ext cx="3101372" cy="496777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hangingPunct="0">
              <a:spcBef>
                <a:spcPts val="0"/>
              </a:spcBef>
              <a:spcAft>
                <a:spcPts val="900"/>
              </a:spcAft>
              <a:buNone/>
              <a:defRPr lang="en-US" sz="2000" b="1" i="0" kern="1200" cap="all" spc="50" baseline="0" dirty="0">
                <a:solidFill>
                  <a:schemeClr val="accent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pPr marL="0" lvl="0" indent="0" algn="l" defTabSz="228577" rtl="0" eaLnBrk="1" latinLnBrk="0" hangingPunct="0">
              <a:lnSpc>
                <a:spcPct val="95000"/>
              </a:lnSpc>
              <a:spcBef>
                <a:spcPts val="0"/>
              </a:spcBef>
              <a:spcAft>
                <a:spcPts val="900"/>
              </a:spcAft>
              <a:buClr>
                <a:schemeClr val="accent2"/>
              </a:buClr>
              <a:buSzPct val="80000"/>
              <a:buFontTx/>
              <a:buNone/>
            </a:pPr>
            <a:r>
              <a:rPr lang="en-US" dirty="0"/>
              <a:t>CLICK TO EDIT SUBTITLE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67E0804-4DEC-A6AA-5AD5-EF9971E19619}"/>
              </a:ext>
            </a:extLst>
          </p:cNvPr>
          <p:cNvSpPr>
            <a:spLocks noGrp="1"/>
          </p:cNvSpPr>
          <p:nvPr>
            <p:ph type="dt" sz="half" idx="27"/>
          </p:nvPr>
        </p:nvSpPr>
        <p:spPr/>
        <p:txBody>
          <a:bodyPr/>
          <a:lstStyle/>
          <a:p>
            <a:fld id="{379FA71F-504D-3D4E-AC30-F705AC5871E6}" type="datetimeFigureOut">
              <a:rPr lang="en-US" smtClean="0"/>
              <a:pPr/>
              <a:t>6/22/26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D1FFD66-F631-5CDE-29F9-E214EA63FB23}"/>
              </a:ext>
            </a:extLst>
          </p:cNvPr>
          <p:cNvSpPr>
            <a:spLocks noGrp="1"/>
          </p:cNvSpPr>
          <p:nvPr>
            <p:ph type="ftr" sz="quarter" idx="28"/>
          </p:nvPr>
        </p:nvSpPr>
        <p:spPr/>
        <p:txBody>
          <a:bodyPr/>
          <a:lstStyle/>
          <a:p>
            <a:r>
              <a:rPr lang="en-US"/>
              <a:t>Move </a:t>
            </a:r>
            <a:r>
              <a:rPr lang="en-US" b="1"/>
              <a:t>Faster. </a:t>
            </a:r>
            <a:r>
              <a:rPr lang="en-US"/>
              <a:t>Go </a:t>
            </a:r>
            <a:r>
              <a:rPr lang="en-US" b="1"/>
              <a:t>Further.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6AA6AB-3BB3-E8E8-EA11-DCA2A048E314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/>
          <a:p>
            <a:fld id="{F7E38C8A-ACFC-2244-BA01-BF83E6500A6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24222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_3 Content + Subhea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BB945991-4B37-FF28-B958-7078724AFC8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0315" y="580465"/>
            <a:ext cx="10971258" cy="10287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slide title.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FF7989E-0D91-D0D1-4EF9-C2F2C4789189}"/>
              </a:ext>
            </a:extLst>
          </p:cNvPr>
          <p:cNvCxnSpPr/>
          <p:nvPr userDrawn="1"/>
        </p:nvCxnSpPr>
        <p:spPr>
          <a:xfrm>
            <a:off x="616689" y="1834134"/>
            <a:ext cx="0" cy="4133852"/>
          </a:xfrm>
          <a:prstGeom prst="line">
            <a:avLst/>
          </a:prstGeom>
          <a:ln w="25400">
            <a:gradFill>
              <a:gsLst>
                <a:gs pos="0">
                  <a:schemeClr val="accent2"/>
                </a:gs>
                <a:gs pos="60000">
                  <a:srgbClr val="DD1F26">
                    <a:alpha val="79763"/>
                  </a:srgbClr>
                </a:gs>
                <a:gs pos="100000">
                  <a:schemeClr val="accent2">
                    <a:alpha val="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E4202B97-2CB3-7DA8-A704-8B7DF23A2635}"/>
              </a:ext>
            </a:extLst>
          </p:cNvPr>
          <p:cNvCxnSpPr/>
          <p:nvPr userDrawn="1"/>
        </p:nvCxnSpPr>
        <p:spPr>
          <a:xfrm>
            <a:off x="4437321" y="1834134"/>
            <a:ext cx="0" cy="4133852"/>
          </a:xfrm>
          <a:prstGeom prst="line">
            <a:avLst/>
          </a:prstGeom>
          <a:ln w="25400">
            <a:gradFill>
              <a:gsLst>
                <a:gs pos="0">
                  <a:schemeClr val="accent2"/>
                </a:gs>
                <a:gs pos="60000">
                  <a:srgbClr val="DD1F26">
                    <a:alpha val="79763"/>
                  </a:srgbClr>
                </a:gs>
                <a:gs pos="100000">
                  <a:schemeClr val="accent2">
                    <a:alpha val="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108F3AF-9DDD-68C8-4CC6-766F3E34752D}"/>
              </a:ext>
            </a:extLst>
          </p:cNvPr>
          <p:cNvCxnSpPr/>
          <p:nvPr userDrawn="1"/>
        </p:nvCxnSpPr>
        <p:spPr>
          <a:xfrm>
            <a:off x="8265042" y="1834134"/>
            <a:ext cx="0" cy="4133852"/>
          </a:xfrm>
          <a:prstGeom prst="line">
            <a:avLst/>
          </a:prstGeom>
          <a:ln w="25400">
            <a:gradFill>
              <a:gsLst>
                <a:gs pos="0">
                  <a:schemeClr val="accent2"/>
                </a:gs>
                <a:gs pos="60000">
                  <a:srgbClr val="DD1F26">
                    <a:alpha val="79763"/>
                  </a:srgbClr>
                </a:gs>
                <a:gs pos="100000">
                  <a:schemeClr val="accent2">
                    <a:alpha val="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49D3CC0-B67A-5A8D-A40A-04EB34D9523F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812803" y="2372360"/>
            <a:ext cx="3101865" cy="355123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CA4AB109-7B68-CC24-C069-B7C1930D332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13487" y="1845103"/>
            <a:ext cx="3101372" cy="496777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hangingPunct="0">
              <a:spcBef>
                <a:spcPts val="0"/>
              </a:spcBef>
              <a:spcAft>
                <a:spcPts val="900"/>
              </a:spcAft>
              <a:buNone/>
              <a:defRPr lang="en-US" sz="2000" b="1" i="0" kern="1200" cap="all" spc="50" baseline="0" dirty="0">
                <a:solidFill>
                  <a:schemeClr val="accent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pPr marL="0" lvl="0" indent="0" algn="l" defTabSz="228577" rtl="0" eaLnBrk="1" latinLnBrk="0" hangingPunct="0">
              <a:lnSpc>
                <a:spcPct val="95000"/>
              </a:lnSpc>
              <a:spcBef>
                <a:spcPts val="0"/>
              </a:spcBef>
              <a:spcAft>
                <a:spcPts val="900"/>
              </a:spcAft>
              <a:buClr>
                <a:schemeClr val="accent2"/>
              </a:buClr>
              <a:buSzPct val="80000"/>
              <a:buFontTx/>
              <a:buNone/>
            </a:pPr>
            <a:r>
              <a:rPr lang="en-US" dirty="0"/>
              <a:t>CLICK TO EDIT SUBTITLE</a:t>
            </a:r>
          </a:p>
        </p:txBody>
      </p:sp>
      <p:sp>
        <p:nvSpPr>
          <p:cNvPr id="10" name="Content Placeholder 7">
            <a:extLst>
              <a:ext uri="{FF2B5EF4-FFF2-40B4-BE49-F238E27FC236}">
                <a16:creationId xmlns:a16="http://schemas.microsoft.com/office/drawing/2014/main" id="{EFBC5F0A-2C9A-8349-E8EB-6719CEA7A535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4643123" y="2372360"/>
            <a:ext cx="3101865" cy="355123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192C62A7-79B9-9618-28A1-E2041AAFF8E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643807" y="1845103"/>
            <a:ext cx="3101372" cy="496777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hangingPunct="0">
              <a:spcBef>
                <a:spcPts val="0"/>
              </a:spcBef>
              <a:spcAft>
                <a:spcPts val="900"/>
              </a:spcAft>
              <a:buNone/>
              <a:defRPr lang="en-US" sz="2000" b="1" i="0" kern="1200" cap="all" spc="50" baseline="0" dirty="0">
                <a:solidFill>
                  <a:schemeClr val="accent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pPr marL="0" lvl="0" indent="0" algn="l" defTabSz="228577" rtl="0" eaLnBrk="1" latinLnBrk="0" hangingPunct="0">
              <a:lnSpc>
                <a:spcPct val="95000"/>
              </a:lnSpc>
              <a:spcBef>
                <a:spcPts val="0"/>
              </a:spcBef>
              <a:spcAft>
                <a:spcPts val="900"/>
              </a:spcAft>
              <a:buClr>
                <a:schemeClr val="accent2"/>
              </a:buClr>
              <a:buSzPct val="80000"/>
              <a:buFontTx/>
              <a:buNone/>
            </a:pPr>
            <a:r>
              <a:rPr lang="en-US" dirty="0"/>
              <a:t>CLICK TO EDIT SUBTITLE</a:t>
            </a:r>
          </a:p>
        </p:txBody>
      </p:sp>
      <p:sp>
        <p:nvSpPr>
          <p:cNvPr id="12" name="Content Placeholder 7">
            <a:extLst>
              <a:ext uri="{FF2B5EF4-FFF2-40B4-BE49-F238E27FC236}">
                <a16:creationId xmlns:a16="http://schemas.microsoft.com/office/drawing/2014/main" id="{9D010754-0D61-3AC1-F5D4-67991EC459AD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8473443" y="2372360"/>
            <a:ext cx="3101865" cy="355123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05C4208C-3B0C-9DEA-023C-A91B24DA0A8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474127" y="1845103"/>
            <a:ext cx="3101372" cy="496777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hangingPunct="0">
              <a:spcBef>
                <a:spcPts val="0"/>
              </a:spcBef>
              <a:spcAft>
                <a:spcPts val="900"/>
              </a:spcAft>
              <a:buNone/>
              <a:defRPr lang="en-US" sz="2000" b="1" i="0" kern="1200" cap="all" spc="50" baseline="0" dirty="0">
                <a:solidFill>
                  <a:schemeClr val="accent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pPr marL="0" lvl="0" indent="0" algn="l" defTabSz="228577" rtl="0" eaLnBrk="1" latinLnBrk="0" hangingPunct="0">
              <a:lnSpc>
                <a:spcPct val="95000"/>
              </a:lnSpc>
              <a:spcBef>
                <a:spcPts val="0"/>
              </a:spcBef>
              <a:spcAft>
                <a:spcPts val="900"/>
              </a:spcAft>
              <a:buClr>
                <a:schemeClr val="accent2"/>
              </a:buClr>
              <a:buSzPct val="80000"/>
              <a:buFontTx/>
              <a:buNone/>
            </a:pPr>
            <a:r>
              <a:rPr lang="en-US" dirty="0"/>
              <a:t>CLICK TO EDIT SUBTITLE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67E0804-4DEC-A6AA-5AD5-EF9971E19619}"/>
              </a:ext>
            </a:extLst>
          </p:cNvPr>
          <p:cNvSpPr>
            <a:spLocks noGrp="1"/>
          </p:cNvSpPr>
          <p:nvPr>
            <p:ph type="dt" sz="half" idx="27"/>
          </p:nvPr>
        </p:nvSpPr>
        <p:spPr/>
        <p:txBody>
          <a:bodyPr/>
          <a:lstStyle/>
          <a:p>
            <a:fld id="{379FA71F-504D-3D4E-AC30-F705AC5871E6}" type="datetimeFigureOut">
              <a:rPr lang="en-US" smtClean="0"/>
              <a:pPr/>
              <a:t>6/22/26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D1FFD66-F631-5CDE-29F9-E214EA63FB23}"/>
              </a:ext>
            </a:extLst>
          </p:cNvPr>
          <p:cNvSpPr>
            <a:spLocks noGrp="1"/>
          </p:cNvSpPr>
          <p:nvPr>
            <p:ph type="ftr" sz="quarter" idx="28"/>
          </p:nvPr>
        </p:nvSpPr>
        <p:spPr/>
        <p:txBody>
          <a:bodyPr/>
          <a:lstStyle/>
          <a:p>
            <a:r>
              <a:rPr lang="en-US"/>
              <a:t>Move </a:t>
            </a:r>
            <a:r>
              <a:rPr lang="en-US" b="1"/>
              <a:t>Faster. </a:t>
            </a:r>
            <a:r>
              <a:rPr lang="en-US"/>
              <a:t>Go </a:t>
            </a:r>
            <a:r>
              <a:rPr lang="en-US" b="1"/>
              <a:t>Further.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6AA6AB-3BB3-E8E8-EA11-DCA2A048E314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/>
          <a:p>
            <a:fld id="{F7E38C8A-ACFC-2244-BA01-BF83E6500A6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1173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lone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584E106F-2C04-5ABE-C80D-C50676DC358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641600" y="0"/>
            <a:ext cx="9550400" cy="685800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2051CF3-7653-3A3C-6A93-42876261894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4854" y="1200150"/>
            <a:ext cx="7411546" cy="4457700"/>
          </a:xfrm>
          <a:prstGeom prst="rect">
            <a:avLst/>
          </a:prstGeom>
        </p:spPr>
        <p:txBody>
          <a:bodyPr anchor="ctr"/>
          <a:lstStyle>
            <a:lvl1pPr fontAlgn="b" hangingPunct="0"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Large standalone text </a:t>
            </a:r>
            <a:br>
              <a:rPr lang="en-US" dirty="0"/>
            </a:br>
            <a:r>
              <a:rPr lang="en-US" dirty="0"/>
              <a:t>can go here, with a coordinating photo. </a:t>
            </a:r>
          </a:p>
        </p:txBody>
      </p:sp>
    </p:spTree>
    <p:extLst>
      <p:ext uri="{BB962C8B-B14F-4D97-AF65-F5344CB8AC3E}">
        <p14:creationId xmlns:p14="http://schemas.microsoft.com/office/powerpoint/2010/main" val="3339445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_4 Content + Subhead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BB945991-4B37-FF28-B958-7078724AFC8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0315" y="580465"/>
            <a:ext cx="10971258" cy="10287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slide title.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45425EF-CF93-56F4-A749-E3A6F9F705CA}"/>
              </a:ext>
            </a:extLst>
          </p:cNvPr>
          <p:cNvCxnSpPr>
            <a:cxnSpLocks/>
          </p:cNvCxnSpPr>
          <p:nvPr userDrawn="1"/>
        </p:nvCxnSpPr>
        <p:spPr>
          <a:xfrm>
            <a:off x="594279" y="1840230"/>
            <a:ext cx="0" cy="4133852"/>
          </a:xfrm>
          <a:prstGeom prst="line">
            <a:avLst/>
          </a:prstGeom>
          <a:ln w="25400">
            <a:gradFill>
              <a:gsLst>
                <a:gs pos="0">
                  <a:schemeClr val="accent2"/>
                </a:gs>
                <a:gs pos="60000">
                  <a:srgbClr val="DD1F26">
                    <a:alpha val="79763"/>
                  </a:srgbClr>
                </a:gs>
                <a:gs pos="100000">
                  <a:schemeClr val="accent2">
                    <a:alpha val="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004AACD-823D-E4A6-494E-49726EAC2F90}"/>
              </a:ext>
            </a:extLst>
          </p:cNvPr>
          <p:cNvCxnSpPr>
            <a:cxnSpLocks/>
          </p:cNvCxnSpPr>
          <p:nvPr userDrawn="1"/>
        </p:nvCxnSpPr>
        <p:spPr>
          <a:xfrm>
            <a:off x="3451274" y="1840230"/>
            <a:ext cx="0" cy="4133852"/>
          </a:xfrm>
          <a:prstGeom prst="line">
            <a:avLst/>
          </a:prstGeom>
          <a:ln w="25400">
            <a:gradFill>
              <a:gsLst>
                <a:gs pos="0">
                  <a:schemeClr val="accent2"/>
                </a:gs>
                <a:gs pos="60000">
                  <a:srgbClr val="DD1F26">
                    <a:alpha val="79763"/>
                  </a:srgbClr>
                </a:gs>
                <a:gs pos="100000">
                  <a:schemeClr val="accent2">
                    <a:alpha val="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4DE32D5C-68C7-9FBF-C632-2ABA341A316E}"/>
              </a:ext>
            </a:extLst>
          </p:cNvPr>
          <p:cNvCxnSpPr>
            <a:cxnSpLocks/>
          </p:cNvCxnSpPr>
          <p:nvPr userDrawn="1"/>
        </p:nvCxnSpPr>
        <p:spPr>
          <a:xfrm>
            <a:off x="6308269" y="1840230"/>
            <a:ext cx="0" cy="4133852"/>
          </a:xfrm>
          <a:prstGeom prst="line">
            <a:avLst/>
          </a:prstGeom>
          <a:ln w="25400">
            <a:gradFill>
              <a:gsLst>
                <a:gs pos="0">
                  <a:schemeClr val="accent2"/>
                </a:gs>
                <a:gs pos="60000">
                  <a:srgbClr val="DD1F26">
                    <a:alpha val="79763"/>
                  </a:srgbClr>
                </a:gs>
                <a:gs pos="100000">
                  <a:schemeClr val="accent2">
                    <a:alpha val="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356E21A-8998-A759-7D49-DBE87E794754}"/>
              </a:ext>
            </a:extLst>
          </p:cNvPr>
          <p:cNvCxnSpPr>
            <a:cxnSpLocks/>
          </p:cNvCxnSpPr>
          <p:nvPr userDrawn="1"/>
        </p:nvCxnSpPr>
        <p:spPr>
          <a:xfrm>
            <a:off x="9165265" y="1840230"/>
            <a:ext cx="0" cy="4133852"/>
          </a:xfrm>
          <a:prstGeom prst="line">
            <a:avLst/>
          </a:prstGeom>
          <a:ln w="25400">
            <a:gradFill>
              <a:gsLst>
                <a:gs pos="0">
                  <a:schemeClr val="accent2"/>
                </a:gs>
                <a:gs pos="60000">
                  <a:srgbClr val="DD1F26">
                    <a:alpha val="79763"/>
                  </a:srgbClr>
                </a:gs>
                <a:gs pos="100000">
                  <a:schemeClr val="accent2">
                    <a:alpha val="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572B9331-79DB-A6FD-6339-B95C91460F9E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737906" y="2374604"/>
            <a:ext cx="2273504" cy="3568997"/>
          </a:xfrm>
          <a:prstGeom prst="rect">
            <a:avLst/>
          </a:prstGeom>
        </p:spPr>
        <p:txBody>
          <a:bodyPr>
            <a:noAutofit/>
          </a:bodyPr>
          <a:lstStyle>
            <a:lvl1pPr indent="-228577">
              <a:buClr>
                <a:schemeClr val="accent2"/>
              </a:buClr>
              <a:defRPr sz="1400">
                <a:solidFill>
                  <a:schemeClr val="tx2"/>
                </a:solidFill>
              </a:defRPr>
            </a:lvl1pPr>
            <a:lvl2pPr indent="-228577">
              <a:spcAft>
                <a:spcPts val="0"/>
              </a:spcAft>
              <a:buClr>
                <a:schemeClr val="accent2"/>
              </a:buClr>
              <a:defRPr sz="1200">
                <a:solidFill>
                  <a:schemeClr val="tx2"/>
                </a:solidFill>
              </a:defRPr>
            </a:lvl2pPr>
            <a:lvl3pPr indent="-228577">
              <a:buClr>
                <a:schemeClr val="accent2"/>
              </a:buClr>
              <a:defRPr sz="1100">
                <a:solidFill>
                  <a:schemeClr val="tx2"/>
                </a:solidFill>
              </a:defRPr>
            </a:lvl3pPr>
            <a:lvl4pPr>
              <a:buClr>
                <a:schemeClr val="accent2"/>
              </a:buClr>
              <a:defRPr sz="1400">
                <a:solidFill>
                  <a:schemeClr val="tx2"/>
                </a:solidFill>
              </a:defRPr>
            </a:lvl4pPr>
            <a:lvl5pPr>
              <a:buClr>
                <a:schemeClr val="accent2"/>
              </a:buClr>
              <a:defRPr sz="1400">
                <a:solidFill>
                  <a:schemeClr val="tx2"/>
                </a:solidFill>
              </a:defRPr>
            </a:lvl5pPr>
            <a:lvl6pPr>
              <a:buClr>
                <a:schemeClr val="accent2"/>
              </a:buClr>
              <a:defRPr sz="1400">
                <a:solidFill>
                  <a:schemeClr val="tx2"/>
                </a:solidFill>
              </a:defRPr>
            </a:lvl6pPr>
            <a:lvl7pPr>
              <a:buClr>
                <a:schemeClr val="accent2"/>
              </a:buClr>
              <a:defRPr sz="1400">
                <a:solidFill>
                  <a:schemeClr val="tx2"/>
                </a:solidFill>
              </a:defRPr>
            </a:lvl7pPr>
            <a:lvl8pPr>
              <a:buClr>
                <a:schemeClr val="accent2"/>
              </a:buClr>
              <a:defRPr sz="1400" baseline="0">
                <a:solidFill>
                  <a:schemeClr val="tx2"/>
                </a:solidFill>
              </a:defRPr>
            </a:lvl8pPr>
            <a:lvl9pPr marL="3657234" indent="0">
              <a:buClr>
                <a:schemeClr val="accent2"/>
              </a:buClr>
              <a:buFont typeface="Arial" panose="020B0604020202020204" pitchFamily="34" charset="0"/>
              <a:buNone/>
              <a:defRPr sz="12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dirty="0"/>
              <a:t>Create a list with hierarchy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198A80B-4628-AE8C-369E-9BB86C343EC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37906" y="1814623"/>
            <a:ext cx="2273503" cy="496777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hangingPunct="0">
              <a:spcBef>
                <a:spcPts val="0"/>
              </a:spcBef>
              <a:spcAft>
                <a:spcPts val="900"/>
              </a:spcAft>
              <a:buNone/>
              <a:defRPr lang="en-US" sz="1600" b="1" i="0" kern="1200" spc="50" baseline="0" dirty="0">
                <a:solidFill>
                  <a:schemeClr val="accent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pPr marL="0" lvl="0" indent="0" algn="l" defTabSz="228577" rtl="0" eaLnBrk="1" latinLnBrk="0" hangingPunct="0">
              <a:lnSpc>
                <a:spcPct val="95000"/>
              </a:lnSpc>
              <a:spcBef>
                <a:spcPts val="0"/>
              </a:spcBef>
              <a:spcAft>
                <a:spcPts val="900"/>
              </a:spcAft>
              <a:buClr>
                <a:schemeClr val="accent2"/>
              </a:buClr>
              <a:buSzPct val="80000"/>
              <a:buFontTx/>
              <a:buNone/>
            </a:pPr>
            <a:r>
              <a:rPr lang="en-US" dirty="0"/>
              <a:t>CLICK TO EDIT SUBTITLE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9F9A78E2-AB3D-D83C-381B-E1E0C001358A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3588683" y="2374604"/>
            <a:ext cx="2273504" cy="3568997"/>
          </a:xfrm>
          <a:prstGeom prst="rect">
            <a:avLst/>
          </a:prstGeom>
        </p:spPr>
        <p:txBody>
          <a:bodyPr>
            <a:noAutofit/>
          </a:bodyPr>
          <a:lstStyle>
            <a:lvl1pPr indent="-228577">
              <a:buClr>
                <a:schemeClr val="accent2"/>
              </a:buClr>
              <a:defRPr sz="1400">
                <a:solidFill>
                  <a:schemeClr val="tx2"/>
                </a:solidFill>
              </a:defRPr>
            </a:lvl1pPr>
            <a:lvl2pPr indent="-228577">
              <a:spcAft>
                <a:spcPts val="0"/>
              </a:spcAft>
              <a:buClr>
                <a:schemeClr val="accent2"/>
              </a:buClr>
              <a:defRPr sz="1200">
                <a:solidFill>
                  <a:schemeClr val="tx2"/>
                </a:solidFill>
              </a:defRPr>
            </a:lvl2pPr>
            <a:lvl3pPr indent="-228577">
              <a:buClr>
                <a:schemeClr val="accent2"/>
              </a:buClr>
              <a:defRPr sz="1100">
                <a:solidFill>
                  <a:schemeClr val="tx2"/>
                </a:solidFill>
              </a:defRPr>
            </a:lvl3pPr>
            <a:lvl4pPr>
              <a:buClr>
                <a:schemeClr val="accent2"/>
              </a:buClr>
              <a:defRPr sz="1400">
                <a:solidFill>
                  <a:schemeClr val="tx2"/>
                </a:solidFill>
              </a:defRPr>
            </a:lvl4pPr>
            <a:lvl5pPr>
              <a:buClr>
                <a:schemeClr val="accent2"/>
              </a:buClr>
              <a:defRPr sz="1400">
                <a:solidFill>
                  <a:schemeClr val="tx2"/>
                </a:solidFill>
              </a:defRPr>
            </a:lvl5pPr>
            <a:lvl6pPr>
              <a:buClr>
                <a:schemeClr val="accent2"/>
              </a:buClr>
              <a:defRPr sz="1400">
                <a:solidFill>
                  <a:schemeClr val="tx2"/>
                </a:solidFill>
              </a:defRPr>
            </a:lvl6pPr>
            <a:lvl7pPr>
              <a:buClr>
                <a:schemeClr val="accent2"/>
              </a:buClr>
              <a:defRPr sz="1400">
                <a:solidFill>
                  <a:schemeClr val="tx2"/>
                </a:solidFill>
              </a:defRPr>
            </a:lvl7pPr>
            <a:lvl8pPr>
              <a:buClr>
                <a:schemeClr val="accent2"/>
              </a:buClr>
              <a:defRPr sz="1400" baseline="0">
                <a:solidFill>
                  <a:schemeClr val="tx2"/>
                </a:solidFill>
              </a:defRPr>
            </a:lvl8pPr>
            <a:lvl9pPr marL="3657234" indent="0">
              <a:buClr>
                <a:schemeClr val="accent2"/>
              </a:buClr>
              <a:buFont typeface="Arial" panose="020B0604020202020204" pitchFamily="34" charset="0"/>
              <a:buNone/>
              <a:defRPr sz="12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dirty="0"/>
              <a:t>Create a list with hierarchy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34EBF57B-39D6-459E-DDE2-A06844F6926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588683" y="1814623"/>
            <a:ext cx="2273503" cy="496777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hangingPunct="0">
              <a:spcBef>
                <a:spcPts val="0"/>
              </a:spcBef>
              <a:spcAft>
                <a:spcPts val="900"/>
              </a:spcAft>
              <a:buNone/>
              <a:defRPr lang="en-US" sz="1600" b="1" i="0" kern="1200" spc="50" baseline="0" dirty="0">
                <a:solidFill>
                  <a:schemeClr val="accent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pPr marL="0" lvl="0" indent="0" algn="l" defTabSz="228577" rtl="0" eaLnBrk="1" latinLnBrk="0" hangingPunct="0">
              <a:lnSpc>
                <a:spcPct val="95000"/>
              </a:lnSpc>
              <a:spcBef>
                <a:spcPts val="0"/>
              </a:spcBef>
              <a:spcAft>
                <a:spcPts val="900"/>
              </a:spcAft>
              <a:buClr>
                <a:schemeClr val="accent2"/>
              </a:buClr>
              <a:buSzPct val="80000"/>
              <a:buFontTx/>
              <a:buNone/>
            </a:pPr>
            <a:r>
              <a:rPr lang="en-US" dirty="0"/>
              <a:t>CLICK TO EDIT SUBTITLE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EEC42C0F-7F19-35FF-EC68-8C56B192EE67}"/>
              </a:ext>
            </a:extLst>
          </p:cNvPr>
          <p:cNvSpPr>
            <a:spLocks noGrp="1"/>
          </p:cNvSpPr>
          <p:nvPr>
            <p:ph sz="quarter" idx="27" hasCustomPrompt="1"/>
          </p:nvPr>
        </p:nvSpPr>
        <p:spPr>
          <a:xfrm>
            <a:off x="6439459" y="2374604"/>
            <a:ext cx="2273504" cy="3568997"/>
          </a:xfrm>
          <a:prstGeom prst="rect">
            <a:avLst/>
          </a:prstGeom>
        </p:spPr>
        <p:txBody>
          <a:bodyPr>
            <a:noAutofit/>
          </a:bodyPr>
          <a:lstStyle>
            <a:lvl1pPr indent="-228577">
              <a:buClr>
                <a:schemeClr val="accent2"/>
              </a:buClr>
              <a:defRPr sz="1400">
                <a:solidFill>
                  <a:schemeClr val="tx2"/>
                </a:solidFill>
              </a:defRPr>
            </a:lvl1pPr>
            <a:lvl2pPr indent="-228577">
              <a:spcAft>
                <a:spcPts val="0"/>
              </a:spcAft>
              <a:buClr>
                <a:schemeClr val="accent2"/>
              </a:buClr>
              <a:defRPr sz="1200">
                <a:solidFill>
                  <a:schemeClr val="tx2"/>
                </a:solidFill>
              </a:defRPr>
            </a:lvl2pPr>
            <a:lvl3pPr indent="-228577">
              <a:buClr>
                <a:schemeClr val="accent2"/>
              </a:buClr>
              <a:defRPr sz="1100">
                <a:solidFill>
                  <a:schemeClr val="tx2"/>
                </a:solidFill>
              </a:defRPr>
            </a:lvl3pPr>
            <a:lvl4pPr>
              <a:buClr>
                <a:schemeClr val="accent2"/>
              </a:buClr>
              <a:defRPr sz="1400">
                <a:solidFill>
                  <a:schemeClr val="tx2"/>
                </a:solidFill>
              </a:defRPr>
            </a:lvl4pPr>
            <a:lvl5pPr>
              <a:buClr>
                <a:schemeClr val="accent2"/>
              </a:buClr>
              <a:defRPr sz="1400">
                <a:solidFill>
                  <a:schemeClr val="tx2"/>
                </a:solidFill>
              </a:defRPr>
            </a:lvl5pPr>
            <a:lvl6pPr>
              <a:buClr>
                <a:schemeClr val="accent2"/>
              </a:buClr>
              <a:defRPr sz="1400">
                <a:solidFill>
                  <a:schemeClr val="tx2"/>
                </a:solidFill>
              </a:defRPr>
            </a:lvl6pPr>
            <a:lvl7pPr>
              <a:buClr>
                <a:schemeClr val="accent2"/>
              </a:buClr>
              <a:defRPr sz="1400">
                <a:solidFill>
                  <a:schemeClr val="tx2"/>
                </a:solidFill>
              </a:defRPr>
            </a:lvl7pPr>
            <a:lvl8pPr>
              <a:buClr>
                <a:schemeClr val="accent2"/>
              </a:buClr>
              <a:defRPr sz="1400" baseline="0">
                <a:solidFill>
                  <a:schemeClr val="tx2"/>
                </a:solidFill>
              </a:defRPr>
            </a:lvl8pPr>
            <a:lvl9pPr marL="3657234" indent="0">
              <a:buClr>
                <a:schemeClr val="accent2"/>
              </a:buClr>
              <a:buFont typeface="Arial" panose="020B0604020202020204" pitchFamily="34" charset="0"/>
              <a:buNone/>
              <a:defRPr sz="12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dirty="0"/>
              <a:t>Create a list with hierarchy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281F66E6-0364-651D-692F-40FC9204F54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439459" y="1814623"/>
            <a:ext cx="2273503" cy="496777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hangingPunct="0">
              <a:spcBef>
                <a:spcPts val="0"/>
              </a:spcBef>
              <a:spcAft>
                <a:spcPts val="900"/>
              </a:spcAft>
              <a:buNone/>
              <a:defRPr lang="en-US" sz="1600" b="1" i="0" kern="1200" spc="50" baseline="0" dirty="0">
                <a:solidFill>
                  <a:schemeClr val="accent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pPr marL="0" lvl="0" indent="0" algn="l" defTabSz="228577" rtl="0" eaLnBrk="1" latinLnBrk="0" hangingPunct="0">
              <a:lnSpc>
                <a:spcPct val="95000"/>
              </a:lnSpc>
              <a:spcBef>
                <a:spcPts val="0"/>
              </a:spcBef>
              <a:spcAft>
                <a:spcPts val="900"/>
              </a:spcAft>
              <a:buClr>
                <a:schemeClr val="accent2"/>
              </a:buClr>
              <a:buSzPct val="80000"/>
              <a:buFontTx/>
              <a:buNone/>
            </a:pPr>
            <a:r>
              <a:rPr lang="en-US" dirty="0"/>
              <a:t>CLICK TO EDIT SUBTITLE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C1F61DC7-3152-B37E-0F5B-5922253AE1F6}"/>
              </a:ext>
            </a:extLst>
          </p:cNvPr>
          <p:cNvSpPr>
            <a:spLocks noGrp="1"/>
          </p:cNvSpPr>
          <p:nvPr>
            <p:ph sz="quarter" idx="29" hasCustomPrompt="1"/>
          </p:nvPr>
        </p:nvSpPr>
        <p:spPr>
          <a:xfrm>
            <a:off x="9297920" y="2374604"/>
            <a:ext cx="2273504" cy="3568997"/>
          </a:xfrm>
          <a:prstGeom prst="rect">
            <a:avLst/>
          </a:prstGeom>
        </p:spPr>
        <p:txBody>
          <a:bodyPr>
            <a:noAutofit/>
          </a:bodyPr>
          <a:lstStyle>
            <a:lvl1pPr indent="-228577">
              <a:buClr>
                <a:schemeClr val="accent2"/>
              </a:buClr>
              <a:defRPr sz="1400">
                <a:solidFill>
                  <a:schemeClr val="tx2"/>
                </a:solidFill>
              </a:defRPr>
            </a:lvl1pPr>
            <a:lvl2pPr indent="-228577">
              <a:spcAft>
                <a:spcPts val="0"/>
              </a:spcAft>
              <a:buClr>
                <a:schemeClr val="accent2"/>
              </a:buClr>
              <a:defRPr sz="1200">
                <a:solidFill>
                  <a:schemeClr val="tx2"/>
                </a:solidFill>
              </a:defRPr>
            </a:lvl2pPr>
            <a:lvl3pPr indent="-228577">
              <a:buClr>
                <a:schemeClr val="accent2"/>
              </a:buClr>
              <a:defRPr sz="1100">
                <a:solidFill>
                  <a:schemeClr val="tx2"/>
                </a:solidFill>
              </a:defRPr>
            </a:lvl3pPr>
            <a:lvl4pPr>
              <a:buClr>
                <a:schemeClr val="accent2"/>
              </a:buClr>
              <a:defRPr sz="1400">
                <a:solidFill>
                  <a:schemeClr val="tx2"/>
                </a:solidFill>
              </a:defRPr>
            </a:lvl4pPr>
            <a:lvl5pPr>
              <a:buClr>
                <a:schemeClr val="accent2"/>
              </a:buClr>
              <a:defRPr sz="1400">
                <a:solidFill>
                  <a:schemeClr val="tx2"/>
                </a:solidFill>
              </a:defRPr>
            </a:lvl5pPr>
            <a:lvl6pPr>
              <a:buClr>
                <a:schemeClr val="accent2"/>
              </a:buClr>
              <a:defRPr sz="1400">
                <a:solidFill>
                  <a:schemeClr val="tx2"/>
                </a:solidFill>
              </a:defRPr>
            </a:lvl6pPr>
            <a:lvl7pPr>
              <a:buClr>
                <a:schemeClr val="accent2"/>
              </a:buClr>
              <a:defRPr sz="1400">
                <a:solidFill>
                  <a:schemeClr val="tx2"/>
                </a:solidFill>
              </a:defRPr>
            </a:lvl7pPr>
            <a:lvl8pPr>
              <a:buClr>
                <a:schemeClr val="accent2"/>
              </a:buClr>
              <a:defRPr sz="1400" baseline="0">
                <a:solidFill>
                  <a:schemeClr val="tx2"/>
                </a:solidFill>
              </a:defRPr>
            </a:lvl8pPr>
            <a:lvl9pPr marL="3657234" indent="0">
              <a:buClr>
                <a:schemeClr val="accent2"/>
              </a:buClr>
              <a:buFont typeface="Arial" panose="020B0604020202020204" pitchFamily="34" charset="0"/>
              <a:buNone/>
              <a:defRPr sz="12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dirty="0"/>
              <a:t>Create a list with hierarchy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57FDDDAE-D185-1E67-AC41-1CA0C34F618B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297920" y="1814623"/>
            <a:ext cx="2273503" cy="496777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hangingPunct="0">
              <a:spcBef>
                <a:spcPts val="0"/>
              </a:spcBef>
              <a:spcAft>
                <a:spcPts val="900"/>
              </a:spcAft>
              <a:buNone/>
              <a:defRPr lang="en-US" sz="1600" b="1" i="0" kern="1200" spc="50" baseline="0" dirty="0">
                <a:solidFill>
                  <a:schemeClr val="accent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pPr marL="0" lvl="0" indent="0" algn="l" defTabSz="228577" rtl="0" eaLnBrk="1" latinLnBrk="0" hangingPunct="0">
              <a:lnSpc>
                <a:spcPct val="95000"/>
              </a:lnSpc>
              <a:spcBef>
                <a:spcPts val="0"/>
              </a:spcBef>
              <a:spcAft>
                <a:spcPts val="900"/>
              </a:spcAft>
              <a:buClr>
                <a:schemeClr val="accent2"/>
              </a:buClr>
              <a:buSzPct val="80000"/>
              <a:buFontTx/>
              <a:buNone/>
            </a:pPr>
            <a:r>
              <a:rPr lang="en-US" dirty="0"/>
              <a:t>CLICK TO EDIT SUBTITLE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DEB65C-A345-6DB4-3197-0C33B9C3904E}"/>
              </a:ext>
            </a:extLst>
          </p:cNvPr>
          <p:cNvSpPr>
            <a:spLocks noGrp="1"/>
          </p:cNvSpPr>
          <p:nvPr>
            <p:ph type="dt" sz="half" idx="31"/>
          </p:nvPr>
        </p:nvSpPr>
        <p:spPr/>
        <p:txBody>
          <a:bodyPr/>
          <a:lstStyle/>
          <a:p>
            <a:fld id="{379FA71F-504D-3D4E-AC30-F705AC5871E6}" type="datetimeFigureOut">
              <a:rPr lang="en-US" smtClean="0"/>
              <a:pPr/>
              <a:t>6/22/26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3B0519D9-3257-E0C0-C110-014688254EAD}"/>
              </a:ext>
            </a:extLst>
          </p:cNvPr>
          <p:cNvSpPr>
            <a:spLocks noGrp="1"/>
          </p:cNvSpPr>
          <p:nvPr>
            <p:ph type="ftr" sz="quarter" idx="32"/>
          </p:nvPr>
        </p:nvSpPr>
        <p:spPr/>
        <p:txBody>
          <a:bodyPr/>
          <a:lstStyle/>
          <a:p>
            <a:r>
              <a:rPr lang="en-US"/>
              <a:t>Move </a:t>
            </a:r>
            <a:r>
              <a:rPr lang="en-US" b="1"/>
              <a:t>Faster. </a:t>
            </a:r>
            <a:r>
              <a:rPr lang="en-US"/>
              <a:t>Go </a:t>
            </a:r>
            <a:r>
              <a:rPr lang="en-US" b="1"/>
              <a:t>Further.</a:t>
            </a:r>
            <a:endParaRPr lang="en-US" b="1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3116EA25-F83E-89A8-64CF-7FA41B80F759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F7E38C8A-ACFC-2244-BA01-BF83E6500A6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96363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_4 Content + Subhea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BB945991-4B37-FF28-B958-7078724AFC8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0315" y="580465"/>
            <a:ext cx="10971258" cy="10287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slide title.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45425EF-CF93-56F4-A749-E3A6F9F705CA}"/>
              </a:ext>
            </a:extLst>
          </p:cNvPr>
          <p:cNvCxnSpPr>
            <a:cxnSpLocks/>
          </p:cNvCxnSpPr>
          <p:nvPr userDrawn="1"/>
        </p:nvCxnSpPr>
        <p:spPr>
          <a:xfrm>
            <a:off x="594279" y="1840230"/>
            <a:ext cx="0" cy="4133852"/>
          </a:xfrm>
          <a:prstGeom prst="line">
            <a:avLst/>
          </a:prstGeom>
          <a:ln w="25400">
            <a:gradFill>
              <a:gsLst>
                <a:gs pos="0">
                  <a:schemeClr val="accent2"/>
                </a:gs>
                <a:gs pos="60000">
                  <a:srgbClr val="DD1F26">
                    <a:alpha val="79763"/>
                  </a:srgbClr>
                </a:gs>
                <a:gs pos="100000">
                  <a:schemeClr val="accent2">
                    <a:alpha val="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004AACD-823D-E4A6-494E-49726EAC2F90}"/>
              </a:ext>
            </a:extLst>
          </p:cNvPr>
          <p:cNvCxnSpPr>
            <a:cxnSpLocks/>
          </p:cNvCxnSpPr>
          <p:nvPr userDrawn="1"/>
        </p:nvCxnSpPr>
        <p:spPr>
          <a:xfrm>
            <a:off x="3451274" y="1840230"/>
            <a:ext cx="0" cy="4133852"/>
          </a:xfrm>
          <a:prstGeom prst="line">
            <a:avLst/>
          </a:prstGeom>
          <a:ln w="25400">
            <a:gradFill>
              <a:gsLst>
                <a:gs pos="0">
                  <a:schemeClr val="accent2"/>
                </a:gs>
                <a:gs pos="60000">
                  <a:srgbClr val="DD1F26">
                    <a:alpha val="79763"/>
                  </a:srgbClr>
                </a:gs>
                <a:gs pos="100000">
                  <a:schemeClr val="accent2">
                    <a:alpha val="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4DE32D5C-68C7-9FBF-C632-2ABA341A316E}"/>
              </a:ext>
            </a:extLst>
          </p:cNvPr>
          <p:cNvCxnSpPr>
            <a:cxnSpLocks/>
          </p:cNvCxnSpPr>
          <p:nvPr userDrawn="1"/>
        </p:nvCxnSpPr>
        <p:spPr>
          <a:xfrm>
            <a:off x="6308269" y="1840230"/>
            <a:ext cx="0" cy="4133852"/>
          </a:xfrm>
          <a:prstGeom prst="line">
            <a:avLst/>
          </a:prstGeom>
          <a:ln w="25400">
            <a:gradFill>
              <a:gsLst>
                <a:gs pos="0">
                  <a:schemeClr val="accent2"/>
                </a:gs>
                <a:gs pos="60000">
                  <a:srgbClr val="DD1F26">
                    <a:alpha val="79763"/>
                  </a:srgbClr>
                </a:gs>
                <a:gs pos="100000">
                  <a:schemeClr val="accent2">
                    <a:alpha val="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356E21A-8998-A759-7D49-DBE87E794754}"/>
              </a:ext>
            </a:extLst>
          </p:cNvPr>
          <p:cNvCxnSpPr>
            <a:cxnSpLocks/>
          </p:cNvCxnSpPr>
          <p:nvPr userDrawn="1"/>
        </p:nvCxnSpPr>
        <p:spPr>
          <a:xfrm>
            <a:off x="9165265" y="1840230"/>
            <a:ext cx="0" cy="4133852"/>
          </a:xfrm>
          <a:prstGeom prst="line">
            <a:avLst/>
          </a:prstGeom>
          <a:ln w="25400">
            <a:gradFill>
              <a:gsLst>
                <a:gs pos="0">
                  <a:schemeClr val="accent2"/>
                </a:gs>
                <a:gs pos="60000">
                  <a:srgbClr val="DD1F26">
                    <a:alpha val="79763"/>
                  </a:srgbClr>
                </a:gs>
                <a:gs pos="100000">
                  <a:schemeClr val="accent2">
                    <a:alpha val="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572B9331-79DB-A6FD-6339-B95C91460F9E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737906" y="2374604"/>
            <a:ext cx="2273504" cy="3568997"/>
          </a:xfrm>
          <a:prstGeom prst="rect">
            <a:avLst/>
          </a:prstGeom>
        </p:spPr>
        <p:txBody>
          <a:bodyPr>
            <a:noAutofit/>
          </a:bodyPr>
          <a:lstStyle>
            <a:lvl1pPr indent="-228577">
              <a:buClr>
                <a:schemeClr val="accent2"/>
              </a:buClr>
              <a:defRPr sz="1400">
                <a:solidFill>
                  <a:schemeClr val="tx2"/>
                </a:solidFill>
              </a:defRPr>
            </a:lvl1pPr>
            <a:lvl2pPr indent="-228577">
              <a:spcAft>
                <a:spcPts val="0"/>
              </a:spcAft>
              <a:buClr>
                <a:schemeClr val="accent2"/>
              </a:buClr>
              <a:defRPr sz="1200">
                <a:solidFill>
                  <a:schemeClr val="tx2"/>
                </a:solidFill>
              </a:defRPr>
            </a:lvl2pPr>
            <a:lvl3pPr indent="-228577">
              <a:buClr>
                <a:schemeClr val="accent2"/>
              </a:buClr>
              <a:defRPr sz="1100">
                <a:solidFill>
                  <a:schemeClr val="tx2"/>
                </a:solidFill>
              </a:defRPr>
            </a:lvl3pPr>
            <a:lvl4pPr>
              <a:buClr>
                <a:schemeClr val="accent2"/>
              </a:buClr>
              <a:defRPr sz="1400">
                <a:solidFill>
                  <a:schemeClr val="tx2"/>
                </a:solidFill>
              </a:defRPr>
            </a:lvl4pPr>
            <a:lvl5pPr>
              <a:buClr>
                <a:schemeClr val="accent2"/>
              </a:buClr>
              <a:defRPr sz="1400">
                <a:solidFill>
                  <a:schemeClr val="tx2"/>
                </a:solidFill>
              </a:defRPr>
            </a:lvl5pPr>
            <a:lvl6pPr>
              <a:buClr>
                <a:schemeClr val="accent2"/>
              </a:buClr>
              <a:defRPr sz="1400">
                <a:solidFill>
                  <a:schemeClr val="tx2"/>
                </a:solidFill>
              </a:defRPr>
            </a:lvl6pPr>
            <a:lvl7pPr>
              <a:buClr>
                <a:schemeClr val="accent2"/>
              </a:buClr>
              <a:defRPr sz="1400">
                <a:solidFill>
                  <a:schemeClr val="tx2"/>
                </a:solidFill>
              </a:defRPr>
            </a:lvl7pPr>
            <a:lvl8pPr>
              <a:buClr>
                <a:schemeClr val="accent2"/>
              </a:buClr>
              <a:defRPr sz="1400" baseline="0">
                <a:solidFill>
                  <a:schemeClr val="tx2"/>
                </a:solidFill>
              </a:defRPr>
            </a:lvl8pPr>
            <a:lvl9pPr marL="3657234" indent="0">
              <a:buClr>
                <a:schemeClr val="accent2"/>
              </a:buClr>
              <a:buFont typeface="Arial" panose="020B0604020202020204" pitchFamily="34" charset="0"/>
              <a:buNone/>
              <a:defRPr sz="12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dirty="0"/>
              <a:t>Create a list with hierarchy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198A80B-4628-AE8C-369E-9BB86C343EC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37906" y="1814623"/>
            <a:ext cx="2273503" cy="496777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hangingPunct="0">
              <a:spcBef>
                <a:spcPts val="0"/>
              </a:spcBef>
              <a:spcAft>
                <a:spcPts val="900"/>
              </a:spcAft>
              <a:buNone/>
              <a:defRPr lang="en-US" sz="1600" b="1" i="0" kern="1200" spc="50" baseline="0" dirty="0">
                <a:solidFill>
                  <a:schemeClr val="accent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pPr marL="0" lvl="0" indent="0" algn="l" defTabSz="228577" rtl="0" eaLnBrk="1" latinLnBrk="0" hangingPunct="0">
              <a:lnSpc>
                <a:spcPct val="95000"/>
              </a:lnSpc>
              <a:spcBef>
                <a:spcPts val="0"/>
              </a:spcBef>
              <a:spcAft>
                <a:spcPts val="900"/>
              </a:spcAft>
              <a:buClr>
                <a:schemeClr val="accent2"/>
              </a:buClr>
              <a:buSzPct val="80000"/>
              <a:buFontTx/>
              <a:buNone/>
            </a:pPr>
            <a:r>
              <a:rPr lang="en-US" dirty="0"/>
              <a:t>CLICK TO EDIT SUBTITLE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9F9A78E2-AB3D-D83C-381B-E1E0C001358A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3588683" y="2374604"/>
            <a:ext cx="2273504" cy="3568997"/>
          </a:xfrm>
          <a:prstGeom prst="rect">
            <a:avLst/>
          </a:prstGeom>
        </p:spPr>
        <p:txBody>
          <a:bodyPr>
            <a:noAutofit/>
          </a:bodyPr>
          <a:lstStyle>
            <a:lvl1pPr indent="-228577">
              <a:buClr>
                <a:schemeClr val="accent2"/>
              </a:buClr>
              <a:defRPr sz="1400">
                <a:solidFill>
                  <a:schemeClr val="tx2"/>
                </a:solidFill>
              </a:defRPr>
            </a:lvl1pPr>
            <a:lvl2pPr indent="-228577">
              <a:spcAft>
                <a:spcPts val="0"/>
              </a:spcAft>
              <a:buClr>
                <a:schemeClr val="accent2"/>
              </a:buClr>
              <a:defRPr sz="1200">
                <a:solidFill>
                  <a:schemeClr val="tx2"/>
                </a:solidFill>
              </a:defRPr>
            </a:lvl2pPr>
            <a:lvl3pPr indent="-228577">
              <a:buClr>
                <a:schemeClr val="accent2"/>
              </a:buClr>
              <a:defRPr sz="1100">
                <a:solidFill>
                  <a:schemeClr val="tx2"/>
                </a:solidFill>
              </a:defRPr>
            </a:lvl3pPr>
            <a:lvl4pPr>
              <a:buClr>
                <a:schemeClr val="accent2"/>
              </a:buClr>
              <a:defRPr sz="1400">
                <a:solidFill>
                  <a:schemeClr val="tx2"/>
                </a:solidFill>
              </a:defRPr>
            </a:lvl4pPr>
            <a:lvl5pPr>
              <a:buClr>
                <a:schemeClr val="accent2"/>
              </a:buClr>
              <a:defRPr sz="1400">
                <a:solidFill>
                  <a:schemeClr val="tx2"/>
                </a:solidFill>
              </a:defRPr>
            </a:lvl5pPr>
            <a:lvl6pPr>
              <a:buClr>
                <a:schemeClr val="accent2"/>
              </a:buClr>
              <a:defRPr sz="1400">
                <a:solidFill>
                  <a:schemeClr val="tx2"/>
                </a:solidFill>
              </a:defRPr>
            </a:lvl6pPr>
            <a:lvl7pPr>
              <a:buClr>
                <a:schemeClr val="accent2"/>
              </a:buClr>
              <a:defRPr sz="1400">
                <a:solidFill>
                  <a:schemeClr val="tx2"/>
                </a:solidFill>
              </a:defRPr>
            </a:lvl7pPr>
            <a:lvl8pPr>
              <a:buClr>
                <a:schemeClr val="accent2"/>
              </a:buClr>
              <a:defRPr sz="1400" baseline="0">
                <a:solidFill>
                  <a:schemeClr val="tx2"/>
                </a:solidFill>
              </a:defRPr>
            </a:lvl8pPr>
            <a:lvl9pPr marL="3657234" indent="0">
              <a:buClr>
                <a:schemeClr val="accent2"/>
              </a:buClr>
              <a:buFont typeface="Arial" panose="020B0604020202020204" pitchFamily="34" charset="0"/>
              <a:buNone/>
              <a:defRPr sz="12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dirty="0"/>
              <a:t>Create a list with hierarchy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34EBF57B-39D6-459E-DDE2-A06844F6926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588683" y="1814623"/>
            <a:ext cx="2273503" cy="496777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hangingPunct="0">
              <a:spcBef>
                <a:spcPts val="0"/>
              </a:spcBef>
              <a:spcAft>
                <a:spcPts val="900"/>
              </a:spcAft>
              <a:buNone/>
              <a:defRPr lang="en-US" sz="1600" b="1" i="0" kern="1200" spc="50" baseline="0" dirty="0">
                <a:solidFill>
                  <a:schemeClr val="accent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pPr marL="0" lvl="0" indent="0" algn="l" defTabSz="228577" rtl="0" eaLnBrk="1" latinLnBrk="0" hangingPunct="0">
              <a:lnSpc>
                <a:spcPct val="95000"/>
              </a:lnSpc>
              <a:spcBef>
                <a:spcPts val="0"/>
              </a:spcBef>
              <a:spcAft>
                <a:spcPts val="900"/>
              </a:spcAft>
              <a:buClr>
                <a:schemeClr val="accent2"/>
              </a:buClr>
              <a:buSzPct val="80000"/>
              <a:buFontTx/>
              <a:buNone/>
            </a:pPr>
            <a:r>
              <a:rPr lang="en-US" dirty="0"/>
              <a:t>CLICK TO EDIT SUBTITLE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EEC42C0F-7F19-35FF-EC68-8C56B192EE67}"/>
              </a:ext>
            </a:extLst>
          </p:cNvPr>
          <p:cNvSpPr>
            <a:spLocks noGrp="1"/>
          </p:cNvSpPr>
          <p:nvPr>
            <p:ph sz="quarter" idx="27" hasCustomPrompt="1"/>
          </p:nvPr>
        </p:nvSpPr>
        <p:spPr>
          <a:xfrm>
            <a:off x="6439459" y="2374604"/>
            <a:ext cx="2273504" cy="3568997"/>
          </a:xfrm>
          <a:prstGeom prst="rect">
            <a:avLst/>
          </a:prstGeom>
        </p:spPr>
        <p:txBody>
          <a:bodyPr>
            <a:noAutofit/>
          </a:bodyPr>
          <a:lstStyle>
            <a:lvl1pPr indent="-228577">
              <a:buClr>
                <a:schemeClr val="accent2"/>
              </a:buClr>
              <a:defRPr sz="1400">
                <a:solidFill>
                  <a:schemeClr val="tx2"/>
                </a:solidFill>
              </a:defRPr>
            </a:lvl1pPr>
            <a:lvl2pPr indent="-228577">
              <a:spcAft>
                <a:spcPts val="0"/>
              </a:spcAft>
              <a:buClr>
                <a:schemeClr val="accent2"/>
              </a:buClr>
              <a:defRPr sz="1200">
                <a:solidFill>
                  <a:schemeClr val="tx2"/>
                </a:solidFill>
              </a:defRPr>
            </a:lvl2pPr>
            <a:lvl3pPr indent="-228577">
              <a:buClr>
                <a:schemeClr val="accent2"/>
              </a:buClr>
              <a:defRPr sz="1100">
                <a:solidFill>
                  <a:schemeClr val="tx2"/>
                </a:solidFill>
              </a:defRPr>
            </a:lvl3pPr>
            <a:lvl4pPr>
              <a:buClr>
                <a:schemeClr val="accent2"/>
              </a:buClr>
              <a:defRPr sz="1400">
                <a:solidFill>
                  <a:schemeClr val="tx2"/>
                </a:solidFill>
              </a:defRPr>
            </a:lvl4pPr>
            <a:lvl5pPr>
              <a:buClr>
                <a:schemeClr val="accent2"/>
              </a:buClr>
              <a:defRPr sz="1400">
                <a:solidFill>
                  <a:schemeClr val="tx2"/>
                </a:solidFill>
              </a:defRPr>
            </a:lvl5pPr>
            <a:lvl6pPr>
              <a:buClr>
                <a:schemeClr val="accent2"/>
              </a:buClr>
              <a:defRPr sz="1400">
                <a:solidFill>
                  <a:schemeClr val="tx2"/>
                </a:solidFill>
              </a:defRPr>
            </a:lvl6pPr>
            <a:lvl7pPr>
              <a:buClr>
                <a:schemeClr val="accent2"/>
              </a:buClr>
              <a:defRPr sz="1400">
                <a:solidFill>
                  <a:schemeClr val="tx2"/>
                </a:solidFill>
              </a:defRPr>
            </a:lvl7pPr>
            <a:lvl8pPr>
              <a:buClr>
                <a:schemeClr val="accent2"/>
              </a:buClr>
              <a:defRPr sz="1400" baseline="0">
                <a:solidFill>
                  <a:schemeClr val="tx2"/>
                </a:solidFill>
              </a:defRPr>
            </a:lvl8pPr>
            <a:lvl9pPr marL="3657234" indent="0">
              <a:buClr>
                <a:schemeClr val="accent2"/>
              </a:buClr>
              <a:buFont typeface="Arial" panose="020B0604020202020204" pitchFamily="34" charset="0"/>
              <a:buNone/>
              <a:defRPr sz="12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dirty="0"/>
              <a:t>Create a list with hierarchy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281F66E6-0364-651D-692F-40FC9204F54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439459" y="1814623"/>
            <a:ext cx="2273503" cy="496777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hangingPunct="0">
              <a:spcBef>
                <a:spcPts val="0"/>
              </a:spcBef>
              <a:spcAft>
                <a:spcPts val="900"/>
              </a:spcAft>
              <a:buNone/>
              <a:defRPr lang="en-US" sz="1600" b="1" i="0" kern="1200" spc="50" baseline="0" dirty="0">
                <a:solidFill>
                  <a:schemeClr val="accent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pPr marL="0" lvl="0" indent="0" algn="l" defTabSz="228577" rtl="0" eaLnBrk="1" latinLnBrk="0" hangingPunct="0">
              <a:lnSpc>
                <a:spcPct val="95000"/>
              </a:lnSpc>
              <a:spcBef>
                <a:spcPts val="0"/>
              </a:spcBef>
              <a:spcAft>
                <a:spcPts val="900"/>
              </a:spcAft>
              <a:buClr>
                <a:schemeClr val="accent2"/>
              </a:buClr>
              <a:buSzPct val="80000"/>
              <a:buFontTx/>
              <a:buNone/>
            </a:pPr>
            <a:r>
              <a:rPr lang="en-US" dirty="0"/>
              <a:t>CLICK TO EDIT SUBTITLE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C1F61DC7-3152-B37E-0F5B-5922253AE1F6}"/>
              </a:ext>
            </a:extLst>
          </p:cNvPr>
          <p:cNvSpPr>
            <a:spLocks noGrp="1"/>
          </p:cNvSpPr>
          <p:nvPr>
            <p:ph sz="quarter" idx="29" hasCustomPrompt="1"/>
          </p:nvPr>
        </p:nvSpPr>
        <p:spPr>
          <a:xfrm>
            <a:off x="9297920" y="2374604"/>
            <a:ext cx="2273504" cy="3568997"/>
          </a:xfrm>
          <a:prstGeom prst="rect">
            <a:avLst/>
          </a:prstGeom>
        </p:spPr>
        <p:txBody>
          <a:bodyPr>
            <a:noAutofit/>
          </a:bodyPr>
          <a:lstStyle>
            <a:lvl1pPr indent="-228577">
              <a:buClr>
                <a:schemeClr val="accent2"/>
              </a:buClr>
              <a:defRPr sz="1400">
                <a:solidFill>
                  <a:schemeClr val="tx2"/>
                </a:solidFill>
              </a:defRPr>
            </a:lvl1pPr>
            <a:lvl2pPr indent="-228577">
              <a:spcAft>
                <a:spcPts val="0"/>
              </a:spcAft>
              <a:buClr>
                <a:schemeClr val="accent2"/>
              </a:buClr>
              <a:defRPr sz="1200">
                <a:solidFill>
                  <a:schemeClr val="tx2"/>
                </a:solidFill>
              </a:defRPr>
            </a:lvl2pPr>
            <a:lvl3pPr indent="-228577">
              <a:buClr>
                <a:schemeClr val="accent2"/>
              </a:buClr>
              <a:defRPr sz="1100">
                <a:solidFill>
                  <a:schemeClr val="tx2"/>
                </a:solidFill>
              </a:defRPr>
            </a:lvl3pPr>
            <a:lvl4pPr>
              <a:buClr>
                <a:schemeClr val="accent2"/>
              </a:buClr>
              <a:defRPr sz="1400">
                <a:solidFill>
                  <a:schemeClr val="tx2"/>
                </a:solidFill>
              </a:defRPr>
            </a:lvl4pPr>
            <a:lvl5pPr>
              <a:buClr>
                <a:schemeClr val="accent2"/>
              </a:buClr>
              <a:defRPr sz="1400">
                <a:solidFill>
                  <a:schemeClr val="tx2"/>
                </a:solidFill>
              </a:defRPr>
            </a:lvl5pPr>
            <a:lvl6pPr>
              <a:buClr>
                <a:schemeClr val="accent2"/>
              </a:buClr>
              <a:defRPr sz="1400">
                <a:solidFill>
                  <a:schemeClr val="tx2"/>
                </a:solidFill>
              </a:defRPr>
            </a:lvl6pPr>
            <a:lvl7pPr>
              <a:buClr>
                <a:schemeClr val="accent2"/>
              </a:buClr>
              <a:defRPr sz="1400">
                <a:solidFill>
                  <a:schemeClr val="tx2"/>
                </a:solidFill>
              </a:defRPr>
            </a:lvl7pPr>
            <a:lvl8pPr>
              <a:buClr>
                <a:schemeClr val="accent2"/>
              </a:buClr>
              <a:defRPr sz="1400" baseline="0">
                <a:solidFill>
                  <a:schemeClr val="tx2"/>
                </a:solidFill>
              </a:defRPr>
            </a:lvl8pPr>
            <a:lvl9pPr marL="3657234" indent="0">
              <a:buClr>
                <a:schemeClr val="accent2"/>
              </a:buClr>
              <a:buFont typeface="Arial" panose="020B0604020202020204" pitchFamily="34" charset="0"/>
              <a:buNone/>
              <a:defRPr sz="12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dirty="0"/>
              <a:t>Create a list with hierarchy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57FDDDAE-D185-1E67-AC41-1CA0C34F618B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297920" y="1814623"/>
            <a:ext cx="2273503" cy="496777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hangingPunct="0">
              <a:spcBef>
                <a:spcPts val="0"/>
              </a:spcBef>
              <a:spcAft>
                <a:spcPts val="900"/>
              </a:spcAft>
              <a:buNone/>
              <a:defRPr lang="en-US" sz="1600" b="1" i="0" kern="1200" spc="50" baseline="0" dirty="0">
                <a:solidFill>
                  <a:schemeClr val="accent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pPr marL="0" lvl="0" indent="0" algn="l" defTabSz="228577" rtl="0" eaLnBrk="1" latinLnBrk="0" hangingPunct="0">
              <a:lnSpc>
                <a:spcPct val="95000"/>
              </a:lnSpc>
              <a:spcBef>
                <a:spcPts val="0"/>
              </a:spcBef>
              <a:spcAft>
                <a:spcPts val="900"/>
              </a:spcAft>
              <a:buClr>
                <a:schemeClr val="accent2"/>
              </a:buClr>
              <a:buSzPct val="80000"/>
              <a:buFontTx/>
              <a:buNone/>
            </a:pPr>
            <a:r>
              <a:rPr lang="en-US" dirty="0"/>
              <a:t>CLICK TO EDIT SUBTITLE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DEB65C-A345-6DB4-3197-0C33B9C3904E}"/>
              </a:ext>
            </a:extLst>
          </p:cNvPr>
          <p:cNvSpPr>
            <a:spLocks noGrp="1"/>
          </p:cNvSpPr>
          <p:nvPr>
            <p:ph type="dt" sz="half" idx="31"/>
          </p:nvPr>
        </p:nvSpPr>
        <p:spPr/>
        <p:txBody>
          <a:bodyPr/>
          <a:lstStyle/>
          <a:p>
            <a:fld id="{379FA71F-504D-3D4E-AC30-F705AC5871E6}" type="datetimeFigureOut">
              <a:rPr lang="en-US" smtClean="0"/>
              <a:pPr/>
              <a:t>6/22/26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3B0519D9-3257-E0C0-C110-014688254EAD}"/>
              </a:ext>
            </a:extLst>
          </p:cNvPr>
          <p:cNvSpPr>
            <a:spLocks noGrp="1"/>
          </p:cNvSpPr>
          <p:nvPr>
            <p:ph type="ftr" sz="quarter" idx="32"/>
          </p:nvPr>
        </p:nvSpPr>
        <p:spPr/>
        <p:txBody>
          <a:bodyPr/>
          <a:lstStyle/>
          <a:p>
            <a:r>
              <a:rPr lang="en-US"/>
              <a:t>Move </a:t>
            </a:r>
            <a:r>
              <a:rPr lang="en-US" b="1"/>
              <a:t>Faster. </a:t>
            </a:r>
            <a:r>
              <a:rPr lang="en-US"/>
              <a:t>Go </a:t>
            </a:r>
            <a:r>
              <a:rPr lang="en-US" b="1"/>
              <a:t>Further.</a:t>
            </a:r>
            <a:endParaRPr lang="en-US" b="1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3116EA25-F83E-89A8-64CF-7FA41B80F759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F7E38C8A-ACFC-2244-BA01-BF83E6500A6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6099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_Box of 4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02D18803-3243-AB02-8815-A137F231860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39078" y="2010164"/>
            <a:ext cx="4571767" cy="152945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 defTabSz="228577" fontAlgn="t" hangingPunct="0">
              <a:spcBef>
                <a:spcPts val="0"/>
              </a:spcBef>
              <a:spcAft>
                <a:spcPts val="900"/>
              </a:spcAft>
              <a:buNone/>
              <a:defRPr sz="1600" b="0" i="0" baseline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155" indent="0">
              <a:buNone/>
              <a:defRPr/>
            </a:lvl2pPr>
            <a:lvl3pPr marL="914309" indent="0">
              <a:buNone/>
              <a:defRPr/>
            </a:lvl3pPr>
            <a:lvl4pPr marL="1371463" indent="0">
              <a:buNone/>
              <a:defRPr/>
            </a:lvl4pPr>
            <a:lvl5pPr marL="1828617" indent="0"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BB945991-4B37-FF28-B958-7078724AFC8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0315" y="580465"/>
            <a:ext cx="10971258" cy="10287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slide title.</a:t>
            </a: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7D7BF731-03A3-534F-3759-5DD9CF10DC1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139028" y="4069831"/>
            <a:ext cx="4571767" cy="152945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 defTabSz="228577" fontAlgn="t" hangingPunct="0">
              <a:spcBef>
                <a:spcPts val="0"/>
              </a:spcBef>
              <a:spcAft>
                <a:spcPts val="900"/>
              </a:spcAft>
              <a:buNone/>
              <a:defRPr sz="1600" b="0" i="0" baseline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155" indent="0">
              <a:buNone/>
              <a:defRPr/>
            </a:lvl2pPr>
            <a:lvl3pPr marL="914309" indent="0">
              <a:buNone/>
              <a:defRPr/>
            </a:lvl3pPr>
            <a:lvl4pPr marL="1371463" indent="0">
              <a:buNone/>
              <a:defRPr/>
            </a:lvl4pPr>
            <a:lvl5pPr marL="1828617" indent="0"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D7710B31-6E25-195C-CFDA-07932C73D30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481207" y="2010164"/>
            <a:ext cx="4571767" cy="152945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 defTabSz="228577" fontAlgn="t" hangingPunct="0">
              <a:spcBef>
                <a:spcPts val="0"/>
              </a:spcBef>
              <a:spcAft>
                <a:spcPts val="900"/>
              </a:spcAft>
              <a:buNone/>
              <a:defRPr sz="1600" b="0" i="0" baseline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155" indent="0">
              <a:buNone/>
              <a:defRPr/>
            </a:lvl2pPr>
            <a:lvl3pPr marL="914309" indent="0">
              <a:buNone/>
              <a:defRPr/>
            </a:lvl3pPr>
            <a:lvl4pPr marL="1371463" indent="0">
              <a:buNone/>
              <a:defRPr/>
            </a:lvl4pPr>
            <a:lvl5pPr marL="1828617" indent="0"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516BC3B4-DFB7-87CD-3A9E-D748AE8B797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481206" y="4069831"/>
            <a:ext cx="4571767" cy="152945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 defTabSz="228577" fontAlgn="t" hangingPunct="0">
              <a:spcBef>
                <a:spcPts val="0"/>
              </a:spcBef>
              <a:spcAft>
                <a:spcPts val="900"/>
              </a:spcAft>
              <a:buNone/>
              <a:defRPr sz="1600" b="0" i="0" baseline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155" indent="0">
              <a:buNone/>
              <a:defRPr/>
            </a:lvl2pPr>
            <a:lvl3pPr marL="914309" indent="0">
              <a:buNone/>
              <a:defRPr/>
            </a:lvl3pPr>
            <a:lvl4pPr marL="1371463" indent="0">
              <a:buNone/>
              <a:defRPr/>
            </a:lvl4pPr>
            <a:lvl5pPr marL="1828617" indent="0"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1" name="Line">
            <a:extLst>
              <a:ext uri="{FF2B5EF4-FFF2-40B4-BE49-F238E27FC236}">
                <a16:creationId xmlns:a16="http://schemas.microsoft.com/office/drawing/2014/main" id="{F2D85D46-CBD6-F636-533E-F72B9D131A2E}"/>
              </a:ext>
            </a:extLst>
          </p:cNvPr>
          <p:cNvSpPr/>
          <p:nvPr userDrawn="1"/>
        </p:nvSpPr>
        <p:spPr>
          <a:xfrm>
            <a:off x="6096000" y="1880420"/>
            <a:ext cx="0" cy="4041058"/>
          </a:xfrm>
          <a:prstGeom prst="line">
            <a:avLst/>
          </a:prstGeom>
          <a:ln w="25400" cap="rnd">
            <a:solidFill>
              <a:schemeClr val="accent1"/>
            </a:solidFill>
            <a:round/>
            <a:headEnd type="diamond" w="lg" len="lg"/>
            <a:tailEnd type="diamond" w="lg" len="lg"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defRPr sz="3200" spc="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12" name="Line">
            <a:extLst>
              <a:ext uri="{FF2B5EF4-FFF2-40B4-BE49-F238E27FC236}">
                <a16:creationId xmlns:a16="http://schemas.microsoft.com/office/drawing/2014/main" id="{1F20FD52-0309-5B72-F625-AB9D726A9E88}"/>
              </a:ext>
            </a:extLst>
          </p:cNvPr>
          <p:cNvSpPr/>
          <p:nvPr userDrawn="1"/>
        </p:nvSpPr>
        <p:spPr>
          <a:xfrm flipH="1">
            <a:off x="1039626" y="3815521"/>
            <a:ext cx="10111793" cy="0"/>
          </a:xfrm>
          <a:prstGeom prst="line">
            <a:avLst/>
          </a:prstGeom>
          <a:ln w="25400" cap="rnd">
            <a:solidFill>
              <a:schemeClr val="accent1"/>
            </a:solidFill>
            <a:round/>
            <a:headEnd type="diamond" w="lg" len="lg"/>
            <a:tailEnd type="diamond" w="lg" len="lg"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defRPr sz="3200" spc="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A5DDCAAE-6746-FAFB-457F-37DEAE2D6998}"/>
              </a:ext>
            </a:extLst>
          </p:cNvPr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fld id="{379FA71F-504D-3D4E-AC30-F705AC5871E6}" type="datetimeFigureOut">
              <a:rPr lang="en-US" smtClean="0"/>
              <a:pPr/>
              <a:t>6/22/26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1FD19E5-C464-4314-3EC2-789D25E53063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en-US"/>
              <a:t>Move </a:t>
            </a:r>
            <a:r>
              <a:rPr lang="en-US" b="1"/>
              <a:t>Faster. </a:t>
            </a:r>
            <a:r>
              <a:rPr lang="en-US"/>
              <a:t>Go </a:t>
            </a:r>
            <a:r>
              <a:rPr lang="en-US" b="1"/>
              <a:t>Further.</a:t>
            </a:r>
            <a:endParaRPr lang="en-US" b="1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4E9C8F7A-421B-C10A-8081-B07DAFEBF7C2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F7E38C8A-ACFC-2244-BA01-BF83E6500A6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71872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_Box of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02D18803-3243-AB02-8815-A137F231860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39078" y="2010164"/>
            <a:ext cx="4571767" cy="152945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 defTabSz="228577" fontAlgn="t" hangingPunct="0">
              <a:spcBef>
                <a:spcPts val="0"/>
              </a:spcBef>
              <a:spcAft>
                <a:spcPts val="900"/>
              </a:spcAft>
              <a:buNone/>
              <a:defRPr sz="1600" b="0" i="0" baseline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155" indent="0">
              <a:buNone/>
              <a:defRPr/>
            </a:lvl2pPr>
            <a:lvl3pPr marL="914309" indent="0">
              <a:buNone/>
              <a:defRPr/>
            </a:lvl3pPr>
            <a:lvl4pPr marL="1371463" indent="0">
              <a:buNone/>
              <a:defRPr/>
            </a:lvl4pPr>
            <a:lvl5pPr marL="1828617" indent="0"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BB945991-4B37-FF28-B958-7078724AFC8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0315" y="580465"/>
            <a:ext cx="10971258" cy="10287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en-US" dirty="0"/>
              <a:t>Click to edit slide title.</a:t>
            </a: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7D7BF731-03A3-534F-3759-5DD9CF10DC1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139028" y="4069831"/>
            <a:ext cx="4571767" cy="152945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 defTabSz="228577" fontAlgn="t" hangingPunct="0">
              <a:spcBef>
                <a:spcPts val="0"/>
              </a:spcBef>
              <a:spcAft>
                <a:spcPts val="900"/>
              </a:spcAft>
              <a:buNone/>
              <a:defRPr sz="1600" b="0" i="0" baseline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155" indent="0">
              <a:buNone/>
              <a:defRPr/>
            </a:lvl2pPr>
            <a:lvl3pPr marL="914309" indent="0">
              <a:buNone/>
              <a:defRPr/>
            </a:lvl3pPr>
            <a:lvl4pPr marL="1371463" indent="0">
              <a:buNone/>
              <a:defRPr/>
            </a:lvl4pPr>
            <a:lvl5pPr marL="1828617" indent="0"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D7710B31-6E25-195C-CFDA-07932C73D30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481207" y="2010164"/>
            <a:ext cx="4571767" cy="152945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 defTabSz="228577" fontAlgn="t" hangingPunct="0">
              <a:spcBef>
                <a:spcPts val="0"/>
              </a:spcBef>
              <a:spcAft>
                <a:spcPts val="900"/>
              </a:spcAft>
              <a:buNone/>
              <a:defRPr sz="1600" b="0" i="0" baseline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155" indent="0">
              <a:buNone/>
              <a:defRPr/>
            </a:lvl2pPr>
            <a:lvl3pPr marL="914309" indent="0">
              <a:buNone/>
              <a:defRPr/>
            </a:lvl3pPr>
            <a:lvl4pPr marL="1371463" indent="0">
              <a:buNone/>
              <a:defRPr/>
            </a:lvl4pPr>
            <a:lvl5pPr marL="1828617" indent="0"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516BC3B4-DFB7-87CD-3A9E-D748AE8B797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481206" y="4069831"/>
            <a:ext cx="4571767" cy="152945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 defTabSz="228577" fontAlgn="t" hangingPunct="0">
              <a:spcBef>
                <a:spcPts val="0"/>
              </a:spcBef>
              <a:spcAft>
                <a:spcPts val="900"/>
              </a:spcAft>
              <a:buNone/>
              <a:defRPr sz="1600" b="0" i="0" baseline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155" indent="0">
              <a:buNone/>
              <a:defRPr/>
            </a:lvl2pPr>
            <a:lvl3pPr marL="914309" indent="0">
              <a:buNone/>
              <a:defRPr/>
            </a:lvl3pPr>
            <a:lvl4pPr marL="1371463" indent="0">
              <a:buNone/>
              <a:defRPr/>
            </a:lvl4pPr>
            <a:lvl5pPr marL="1828617" indent="0"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1" name="Line">
            <a:extLst>
              <a:ext uri="{FF2B5EF4-FFF2-40B4-BE49-F238E27FC236}">
                <a16:creationId xmlns:a16="http://schemas.microsoft.com/office/drawing/2014/main" id="{F2D85D46-CBD6-F636-533E-F72B9D131A2E}"/>
              </a:ext>
            </a:extLst>
          </p:cNvPr>
          <p:cNvSpPr/>
          <p:nvPr userDrawn="1"/>
        </p:nvSpPr>
        <p:spPr>
          <a:xfrm>
            <a:off x="6096000" y="1880420"/>
            <a:ext cx="0" cy="4041058"/>
          </a:xfrm>
          <a:prstGeom prst="line">
            <a:avLst/>
          </a:prstGeom>
          <a:ln w="25400" cap="rnd">
            <a:solidFill>
              <a:schemeClr val="accent1"/>
            </a:solidFill>
            <a:round/>
            <a:headEnd type="diamond" w="lg" len="lg"/>
            <a:tailEnd type="diamond" w="lg" len="lg"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defRPr sz="3200" spc="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12" name="Line">
            <a:extLst>
              <a:ext uri="{FF2B5EF4-FFF2-40B4-BE49-F238E27FC236}">
                <a16:creationId xmlns:a16="http://schemas.microsoft.com/office/drawing/2014/main" id="{1F20FD52-0309-5B72-F625-AB9D726A9E88}"/>
              </a:ext>
            </a:extLst>
          </p:cNvPr>
          <p:cNvSpPr/>
          <p:nvPr userDrawn="1"/>
        </p:nvSpPr>
        <p:spPr>
          <a:xfrm flipH="1">
            <a:off x="1039626" y="3815521"/>
            <a:ext cx="10111793" cy="0"/>
          </a:xfrm>
          <a:prstGeom prst="line">
            <a:avLst/>
          </a:prstGeom>
          <a:ln w="25400" cap="rnd">
            <a:solidFill>
              <a:schemeClr val="accent1"/>
            </a:solidFill>
            <a:round/>
            <a:headEnd type="diamond" w="lg" len="lg"/>
            <a:tailEnd type="diamond" w="lg" len="lg"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defRPr sz="3200" spc="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A5DDCAAE-6746-FAFB-457F-37DEAE2D6998}"/>
              </a:ext>
            </a:extLst>
          </p:cNvPr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fld id="{379FA71F-504D-3D4E-AC30-F705AC5871E6}" type="datetimeFigureOut">
              <a:rPr lang="en-US" smtClean="0"/>
              <a:pPr/>
              <a:t>6/22/26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1FD19E5-C464-4314-3EC2-789D25E53063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en-US"/>
              <a:t>Move </a:t>
            </a:r>
            <a:r>
              <a:rPr lang="en-US" b="1"/>
              <a:t>Faster. </a:t>
            </a:r>
            <a:r>
              <a:rPr lang="en-US"/>
              <a:t>Go </a:t>
            </a:r>
            <a:r>
              <a:rPr lang="en-US" b="1"/>
              <a:t>Further.</a:t>
            </a:r>
            <a:endParaRPr lang="en-US" b="1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4E9C8F7A-421B-C10A-8081-B07DAFEBF7C2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F7E38C8A-ACFC-2244-BA01-BF83E6500A6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9357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_Box of 4 Content">
    <p:bg>
      <p:bgPr>
        <a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15000"/>
                    </a14:imgEffect>
                  </a14:imgLayer>
                </a14:imgProps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red and black gradient&#10;&#10;AI-generated content may be incorrect.">
            <a:extLst>
              <a:ext uri="{FF2B5EF4-FFF2-40B4-BE49-F238E27FC236}">
                <a16:creationId xmlns:a16="http://schemas.microsoft.com/office/drawing/2014/main" id="{619A1800-5E17-EA64-EED9-9C8BD12839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100000"/>
                    </a14:imgEffect>
                    <a14:imgEffect>
                      <a14:saturation sat="179000"/>
                    </a14:imgEffect>
                    <a14:imgEffect>
                      <a14:brightnessContrast bright="-11000" contrast="4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-4"/>
          <a:stretch>
            <a:fillRect/>
          </a:stretch>
        </p:blipFill>
        <p:spPr>
          <a:xfrm rot="10800000" flipV="1">
            <a:off x="0" y="0"/>
            <a:ext cx="12192000" cy="6858001"/>
          </a:xfrm>
          <a:prstGeom prst="rect">
            <a:avLst/>
          </a:prstGeom>
        </p:spPr>
      </p:pic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02D18803-3243-AB02-8815-A137F231860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39078" y="2010164"/>
            <a:ext cx="4571767" cy="152945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 defTabSz="228577" fontAlgn="t" hangingPunct="0">
              <a:spcBef>
                <a:spcPts val="0"/>
              </a:spcBef>
              <a:spcAft>
                <a:spcPts val="900"/>
              </a:spcAft>
              <a:buNone/>
              <a:defRPr sz="1600" b="0" i="0" baseline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155" indent="0">
              <a:buNone/>
              <a:defRPr/>
            </a:lvl2pPr>
            <a:lvl3pPr marL="914309" indent="0">
              <a:buNone/>
              <a:defRPr/>
            </a:lvl3pPr>
            <a:lvl4pPr marL="1371463" indent="0">
              <a:buNone/>
              <a:defRPr/>
            </a:lvl4pPr>
            <a:lvl5pPr marL="1828617" indent="0"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BB945991-4B37-FF28-B958-7078724AFC8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0315" y="580465"/>
            <a:ext cx="10971258" cy="10287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slide title.</a:t>
            </a: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7D7BF731-03A3-534F-3759-5DD9CF10DC1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139028" y="4069831"/>
            <a:ext cx="4571767" cy="152945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 defTabSz="228577" fontAlgn="t" hangingPunct="0">
              <a:spcBef>
                <a:spcPts val="0"/>
              </a:spcBef>
              <a:spcAft>
                <a:spcPts val="900"/>
              </a:spcAft>
              <a:buNone/>
              <a:defRPr sz="1600" b="0" i="0" baseline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155" indent="0">
              <a:buNone/>
              <a:defRPr/>
            </a:lvl2pPr>
            <a:lvl3pPr marL="914309" indent="0">
              <a:buNone/>
              <a:defRPr/>
            </a:lvl3pPr>
            <a:lvl4pPr marL="1371463" indent="0">
              <a:buNone/>
              <a:defRPr/>
            </a:lvl4pPr>
            <a:lvl5pPr marL="1828617" indent="0"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D7710B31-6E25-195C-CFDA-07932C73D30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481207" y="2010164"/>
            <a:ext cx="4571767" cy="152945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 defTabSz="228577" fontAlgn="t" hangingPunct="0">
              <a:spcBef>
                <a:spcPts val="0"/>
              </a:spcBef>
              <a:spcAft>
                <a:spcPts val="900"/>
              </a:spcAft>
              <a:buNone/>
              <a:defRPr sz="1600" b="0" i="0" baseline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155" indent="0">
              <a:buNone/>
              <a:defRPr/>
            </a:lvl2pPr>
            <a:lvl3pPr marL="914309" indent="0">
              <a:buNone/>
              <a:defRPr/>
            </a:lvl3pPr>
            <a:lvl4pPr marL="1371463" indent="0">
              <a:buNone/>
              <a:defRPr/>
            </a:lvl4pPr>
            <a:lvl5pPr marL="1828617" indent="0"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516BC3B4-DFB7-87CD-3A9E-D748AE8B797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481206" y="4069831"/>
            <a:ext cx="4571767" cy="152945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 defTabSz="228577" fontAlgn="t" hangingPunct="0">
              <a:spcBef>
                <a:spcPts val="0"/>
              </a:spcBef>
              <a:spcAft>
                <a:spcPts val="900"/>
              </a:spcAft>
              <a:buNone/>
              <a:defRPr sz="1600" b="0" i="0" baseline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155" indent="0">
              <a:buNone/>
              <a:defRPr/>
            </a:lvl2pPr>
            <a:lvl3pPr marL="914309" indent="0">
              <a:buNone/>
              <a:defRPr/>
            </a:lvl3pPr>
            <a:lvl4pPr marL="1371463" indent="0">
              <a:buNone/>
              <a:defRPr/>
            </a:lvl4pPr>
            <a:lvl5pPr marL="1828617" indent="0"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1" name="Line">
            <a:extLst>
              <a:ext uri="{FF2B5EF4-FFF2-40B4-BE49-F238E27FC236}">
                <a16:creationId xmlns:a16="http://schemas.microsoft.com/office/drawing/2014/main" id="{F2D85D46-CBD6-F636-533E-F72B9D131A2E}"/>
              </a:ext>
            </a:extLst>
          </p:cNvPr>
          <p:cNvSpPr/>
          <p:nvPr userDrawn="1"/>
        </p:nvSpPr>
        <p:spPr>
          <a:xfrm>
            <a:off x="6096000" y="1880420"/>
            <a:ext cx="0" cy="4041058"/>
          </a:xfrm>
          <a:prstGeom prst="line">
            <a:avLst/>
          </a:prstGeom>
          <a:ln w="25400" cap="rnd">
            <a:solidFill>
              <a:schemeClr val="accent3"/>
            </a:solidFill>
            <a:round/>
            <a:headEnd type="diamond" w="lg" len="lg"/>
            <a:tailEnd type="diamond" w="lg" len="lg"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defRPr sz="3200" spc="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12" name="Line">
            <a:extLst>
              <a:ext uri="{FF2B5EF4-FFF2-40B4-BE49-F238E27FC236}">
                <a16:creationId xmlns:a16="http://schemas.microsoft.com/office/drawing/2014/main" id="{1F20FD52-0309-5B72-F625-AB9D726A9E88}"/>
              </a:ext>
            </a:extLst>
          </p:cNvPr>
          <p:cNvSpPr/>
          <p:nvPr userDrawn="1"/>
        </p:nvSpPr>
        <p:spPr>
          <a:xfrm flipH="1">
            <a:off x="1039626" y="3815521"/>
            <a:ext cx="10111793" cy="0"/>
          </a:xfrm>
          <a:prstGeom prst="line">
            <a:avLst/>
          </a:prstGeom>
          <a:ln w="25400" cap="rnd">
            <a:solidFill>
              <a:schemeClr val="accent3"/>
            </a:solidFill>
            <a:round/>
            <a:headEnd type="diamond" w="lg" len="lg"/>
            <a:tailEnd type="diamond" w="lg" len="lg"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defRPr sz="3200" spc="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F505CF7D-CCAE-6F53-34E6-744C42A0EBB6}"/>
              </a:ext>
            </a:extLst>
          </p:cNvPr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fld id="{379FA71F-504D-3D4E-AC30-F705AC5871E6}" type="datetimeFigureOut">
              <a:rPr lang="en-US" smtClean="0"/>
              <a:pPr/>
              <a:t>6/22/26</a:t>
            </a:fld>
            <a:endParaRPr lang="en-US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74836654-15D0-CD28-C44B-05A291B1ABA3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>
          <a:xfrm>
            <a:off x="2897856" y="6239617"/>
            <a:ext cx="3821763" cy="365125"/>
          </a:xfrm>
        </p:spPr>
        <p:txBody>
          <a:bodyPr/>
          <a:lstStyle/>
          <a:p>
            <a:r>
              <a:rPr lang="en-US" dirty="0"/>
              <a:t>Move </a:t>
            </a:r>
            <a:r>
              <a:rPr lang="en-US" b="1" dirty="0"/>
              <a:t>Faster. </a:t>
            </a:r>
            <a:r>
              <a:rPr lang="en-US" dirty="0"/>
              <a:t>Go </a:t>
            </a:r>
            <a:r>
              <a:rPr lang="en-US" b="1" dirty="0"/>
              <a:t>Further.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D7FB3DD1-4387-016D-F2BD-36AE95F9C098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F7E38C8A-ACFC-2244-BA01-BF83E6500A6E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FBF10AF2-B5FF-7746-6E79-937F7599962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60086" y="6283130"/>
            <a:ext cx="1679789" cy="256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25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_Box of 4 Content + Subheads 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Line">
            <a:extLst>
              <a:ext uri="{FF2B5EF4-FFF2-40B4-BE49-F238E27FC236}">
                <a16:creationId xmlns:a16="http://schemas.microsoft.com/office/drawing/2014/main" id="{F2D85D46-CBD6-F636-533E-F72B9D131A2E}"/>
              </a:ext>
            </a:extLst>
          </p:cNvPr>
          <p:cNvSpPr/>
          <p:nvPr userDrawn="1"/>
        </p:nvSpPr>
        <p:spPr>
          <a:xfrm>
            <a:off x="6096000" y="1880420"/>
            <a:ext cx="0" cy="4041058"/>
          </a:xfrm>
          <a:prstGeom prst="line">
            <a:avLst/>
          </a:prstGeom>
          <a:ln w="25400" cap="rnd">
            <a:solidFill>
              <a:schemeClr val="accent2"/>
            </a:solidFill>
            <a:round/>
            <a:headEnd type="diamond" w="lg" len="lg"/>
            <a:tailEnd type="diamond" w="lg" len="lg"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defRPr sz="3200" spc="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12" name="Line">
            <a:extLst>
              <a:ext uri="{FF2B5EF4-FFF2-40B4-BE49-F238E27FC236}">
                <a16:creationId xmlns:a16="http://schemas.microsoft.com/office/drawing/2014/main" id="{1F20FD52-0309-5B72-F625-AB9D726A9E88}"/>
              </a:ext>
            </a:extLst>
          </p:cNvPr>
          <p:cNvSpPr/>
          <p:nvPr userDrawn="1"/>
        </p:nvSpPr>
        <p:spPr>
          <a:xfrm flipH="1">
            <a:off x="511027" y="3866005"/>
            <a:ext cx="11280942" cy="0"/>
          </a:xfrm>
          <a:prstGeom prst="line">
            <a:avLst/>
          </a:prstGeom>
          <a:ln w="25400" cap="rnd">
            <a:solidFill>
              <a:schemeClr val="accent2"/>
            </a:solidFill>
            <a:round/>
            <a:headEnd type="diamond" w="lg" len="lg"/>
            <a:tailEnd type="diamond" w="lg" len="lg"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defRPr sz="3200" spc="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BCAAD7DC-803E-3E99-CA7F-3C6E584D37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0315" y="580465"/>
            <a:ext cx="10971258" cy="10287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slide title.</a:t>
            </a:r>
          </a:p>
        </p:txBody>
      </p:sp>
      <p:sp>
        <p:nvSpPr>
          <p:cNvPr id="31" name="Text Placeholder 5">
            <a:extLst>
              <a:ext uri="{FF2B5EF4-FFF2-40B4-BE49-F238E27FC236}">
                <a16:creationId xmlns:a16="http://schemas.microsoft.com/office/drawing/2014/main" id="{BFB6C236-1F90-6E44-2B41-35780CE34297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09600" y="1812589"/>
            <a:ext cx="5101117" cy="489098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 hangingPunct="0">
              <a:spcBef>
                <a:spcPts val="0"/>
              </a:spcBef>
              <a:spcAft>
                <a:spcPts val="900"/>
              </a:spcAft>
              <a:buNone/>
              <a:defRPr lang="en-US" sz="1600" b="1" i="0" kern="1200" cap="all" spc="50" baseline="0" dirty="0">
                <a:solidFill>
                  <a:schemeClr val="accent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pPr marL="0" lvl="0" indent="0" algn="l" defTabSz="228577" rtl="0" eaLnBrk="1" latinLnBrk="0" hangingPunct="0">
              <a:lnSpc>
                <a:spcPct val="95000"/>
              </a:lnSpc>
              <a:spcBef>
                <a:spcPts val="0"/>
              </a:spcBef>
              <a:spcAft>
                <a:spcPts val="900"/>
              </a:spcAft>
              <a:buClr>
                <a:schemeClr val="accent2"/>
              </a:buClr>
              <a:buSzPct val="80000"/>
              <a:buFontTx/>
              <a:buNone/>
              <a:tabLst/>
            </a:pPr>
            <a:r>
              <a:rPr lang="en-US" dirty="0"/>
              <a:t>Click To Edit Subtitle</a:t>
            </a:r>
          </a:p>
        </p:txBody>
      </p:sp>
      <p:sp>
        <p:nvSpPr>
          <p:cNvPr id="32" name="Content Placeholder 3">
            <a:extLst>
              <a:ext uri="{FF2B5EF4-FFF2-40B4-BE49-F238E27FC236}">
                <a16:creationId xmlns:a16="http://schemas.microsoft.com/office/drawing/2014/main" id="{56FC850F-9F62-21CA-3E95-766B6B68335C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609601" y="2372570"/>
            <a:ext cx="5101064" cy="1292394"/>
          </a:xfrm>
          <a:prstGeom prst="rect">
            <a:avLst/>
          </a:prstGeom>
        </p:spPr>
        <p:txBody>
          <a:bodyPr>
            <a:noAutofit/>
          </a:bodyPr>
          <a:lstStyle>
            <a:lvl1pPr indent="-228577" algn="l">
              <a:buClr>
                <a:schemeClr val="accent2"/>
              </a:buClr>
              <a:defRPr sz="1600">
                <a:solidFill>
                  <a:schemeClr val="tx2"/>
                </a:solidFill>
              </a:defRPr>
            </a:lvl1pPr>
            <a:lvl2pPr indent="-228577" algn="ctr">
              <a:buClr>
                <a:schemeClr val="accent2"/>
              </a:buClr>
              <a:defRPr sz="1400">
                <a:solidFill>
                  <a:schemeClr val="tx2"/>
                </a:solidFill>
              </a:defRPr>
            </a:lvl2pPr>
            <a:lvl3pPr indent="-228577" algn="ctr">
              <a:buClr>
                <a:schemeClr val="accent2"/>
              </a:buClr>
              <a:defRPr sz="1200">
                <a:solidFill>
                  <a:schemeClr val="tx2"/>
                </a:solidFill>
              </a:defRPr>
            </a:lvl3pPr>
            <a:lvl4pPr>
              <a:buClr>
                <a:schemeClr val="accent2"/>
              </a:buClr>
              <a:defRPr sz="1400">
                <a:solidFill>
                  <a:schemeClr val="tx2"/>
                </a:solidFill>
              </a:defRPr>
            </a:lvl4pPr>
            <a:lvl5pPr>
              <a:buClr>
                <a:schemeClr val="accent2"/>
              </a:buClr>
              <a:defRPr sz="1400">
                <a:solidFill>
                  <a:schemeClr val="tx2"/>
                </a:solidFill>
              </a:defRPr>
            </a:lvl5pPr>
            <a:lvl6pPr>
              <a:buClr>
                <a:schemeClr val="accent2"/>
              </a:buClr>
              <a:defRPr sz="1400">
                <a:solidFill>
                  <a:schemeClr val="tx2"/>
                </a:solidFill>
              </a:defRPr>
            </a:lvl6pPr>
            <a:lvl7pPr>
              <a:buClr>
                <a:schemeClr val="accent2"/>
              </a:buClr>
              <a:defRPr sz="1400">
                <a:solidFill>
                  <a:schemeClr val="tx2"/>
                </a:solidFill>
              </a:defRPr>
            </a:lvl7pPr>
            <a:lvl8pPr>
              <a:buClr>
                <a:schemeClr val="accent2"/>
              </a:buClr>
              <a:defRPr sz="1400" baseline="0">
                <a:solidFill>
                  <a:schemeClr val="tx2"/>
                </a:solidFill>
              </a:defRPr>
            </a:lvl8pPr>
            <a:lvl9pPr marL="3657234" indent="0">
              <a:buClr>
                <a:schemeClr val="accent2"/>
              </a:buClr>
              <a:buFont typeface="Arial" panose="020B0604020202020204" pitchFamily="34" charset="0"/>
              <a:buNone/>
              <a:defRPr sz="12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dirty="0"/>
              <a:t>Create a list </a:t>
            </a:r>
          </a:p>
        </p:txBody>
      </p:sp>
      <p:sp>
        <p:nvSpPr>
          <p:cNvPr id="33" name="Text Placeholder 5">
            <a:extLst>
              <a:ext uri="{FF2B5EF4-FFF2-40B4-BE49-F238E27FC236}">
                <a16:creationId xmlns:a16="http://schemas.microsoft.com/office/drawing/2014/main" id="{512FBEF3-1333-83CD-1574-40BF3148974F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478772" y="1812589"/>
            <a:ext cx="5101117" cy="489098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 hangingPunct="0">
              <a:spcBef>
                <a:spcPts val="0"/>
              </a:spcBef>
              <a:spcAft>
                <a:spcPts val="900"/>
              </a:spcAft>
              <a:buNone/>
              <a:defRPr lang="en-US" sz="1600" b="1" i="0" kern="1200" cap="all" spc="50" baseline="0" dirty="0">
                <a:solidFill>
                  <a:schemeClr val="accent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pPr marL="0" lvl="0" indent="0" algn="l" defTabSz="228577" rtl="0" eaLnBrk="1" latinLnBrk="0" hangingPunct="0">
              <a:lnSpc>
                <a:spcPct val="95000"/>
              </a:lnSpc>
              <a:spcBef>
                <a:spcPts val="0"/>
              </a:spcBef>
              <a:spcAft>
                <a:spcPts val="900"/>
              </a:spcAft>
              <a:buClr>
                <a:schemeClr val="accent2"/>
              </a:buClr>
              <a:buSzPct val="80000"/>
              <a:buFontTx/>
              <a:buNone/>
              <a:tabLst/>
            </a:pPr>
            <a:r>
              <a:rPr lang="en-US" dirty="0"/>
              <a:t>Click To Edit Subtitle</a:t>
            </a:r>
          </a:p>
        </p:txBody>
      </p:sp>
      <p:sp>
        <p:nvSpPr>
          <p:cNvPr id="34" name="Content Placeholder 3">
            <a:extLst>
              <a:ext uri="{FF2B5EF4-FFF2-40B4-BE49-F238E27FC236}">
                <a16:creationId xmlns:a16="http://schemas.microsoft.com/office/drawing/2014/main" id="{C920C7D3-8223-4666-155F-ECD8FED786E8}"/>
              </a:ext>
            </a:extLst>
          </p:cNvPr>
          <p:cNvSpPr>
            <a:spLocks noGrp="1"/>
          </p:cNvSpPr>
          <p:nvPr>
            <p:ph sz="quarter" idx="32" hasCustomPrompt="1"/>
          </p:nvPr>
        </p:nvSpPr>
        <p:spPr>
          <a:xfrm>
            <a:off x="6478773" y="2372570"/>
            <a:ext cx="5101064" cy="1292394"/>
          </a:xfrm>
          <a:prstGeom prst="rect">
            <a:avLst/>
          </a:prstGeom>
        </p:spPr>
        <p:txBody>
          <a:bodyPr>
            <a:noAutofit/>
          </a:bodyPr>
          <a:lstStyle>
            <a:lvl1pPr indent="-228577" algn="l">
              <a:buClr>
                <a:schemeClr val="accent2"/>
              </a:buClr>
              <a:defRPr sz="1600">
                <a:solidFill>
                  <a:schemeClr val="tx2"/>
                </a:solidFill>
              </a:defRPr>
            </a:lvl1pPr>
            <a:lvl2pPr indent="-228577" algn="ctr">
              <a:buClr>
                <a:schemeClr val="accent2"/>
              </a:buClr>
              <a:defRPr sz="1400">
                <a:solidFill>
                  <a:schemeClr val="tx2"/>
                </a:solidFill>
              </a:defRPr>
            </a:lvl2pPr>
            <a:lvl3pPr indent="-228577" algn="ctr">
              <a:buClr>
                <a:schemeClr val="accent2"/>
              </a:buClr>
              <a:defRPr sz="1200">
                <a:solidFill>
                  <a:schemeClr val="tx2"/>
                </a:solidFill>
              </a:defRPr>
            </a:lvl3pPr>
            <a:lvl4pPr>
              <a:buClr>
                <a:schemeClr val="accent2"/>
              </a:buClr>
              <a:defRPr sz="1400">
                <a:solidFill>
                  <a:schemeClr val="tx2"/>
                </a:solidFill>
              </a:defRPr>
            </a:lvl4pPr>
            <a:lvl5pPr>
              <a:buClr>
                <a:schemeClr val="accent2"/>
              </a:buClr>
              <a:defRPr sz="1400">
                <a:solidFill>
                  <a:schemeClr val="tx2"/>
                </a:solidFill>
              </a:defRPr>
            </a:lvl5pPr>
            <a:lvl6pPr>
              <a:buClr>
                <a:schemeClr val="accent2"/>
              </a:buClr>
              <a:defRPr sz="1400">
                <a:solidFill>
                  <a:schemeClr val="tx2"/>
                </a:solidFill>
              </a:defRPr>
            </a:lvl6pPr>
            <a:lvl7pPr>
              <a:buClr>
                <a:schemeClr val="accent2"/>
              </a:buClr>
              <a:defRPr sz="1400">
                <a:solidFill>
                  <a:schemeClr val="tx2"/>
                </a:solidFill>
              </a:defRPr>
            </a:lvl7pPr>
            <a:lvl8pPr>
              <a:buClr>
                <a:schemeClr val="accent2"/>
              </a:buClr>
              <a:defRPr sz="1400" baseline="0">
                <a:solidFill>
                  <a:schemeClr val="tx2"/>
                </a:solidFill>
              </a:defRPr>
            </a:lvl8pPr>
            <a:lvl9pPr marL="3657234" indent="0">
              <a:buClr>
                <a:schemeClr val="accent2"/>
              </a:buClr>
              <a:buFont typeface="Arial" panose="020B0604020202020204" pitchFamily="34" charset="0"/>
              <a:buNone/>
              <a:defRPr sz="12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dirty="0"/>
              <a:t>Create a list</a:t>
            </a:r>
          </a:p>
        </p:txBody>
      </p:sp>
      <p:sp>
        <p:nvSpPr>
          <p:cNvPr id="35" name="Text Placeholder 5">
            <a:extLst>
              <a:ext uri="{FF2B5EF4-FFF2-40B4-BE49-F238E27FC236}">
                <a16:creationId xmlns:a16="http://schemas.microsoft.com/office/drawing/2014/main" id="{83B1EF06-61BB-1383-0535-F64EC74D72E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09600" y="4002896"/>
            <a:ext cx="5101117" cy="489098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 hangingPunct="0">
              <a:spcBef>
                <a:spcPts val="0"/>
              </a:spcBef>
              <a:spcAft>
                <a:spcPts val="900"/>
              </a:spcAft>
              <a:buNone/>
              <a:defRPr lang="en-US" sz="1600" b="1" i="0" kern="1200" cap="all" spc="50" baseline="0" dirty="0">
                <a:solidFill>
                  <a:schemeClr val="accent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pPr marL="0" lvl="0" indent="0" algn="l" defTabSz="228577" rtl="0" eaLnBrk="1" latinLnBrk="0" hangingPunct="0">
              <a:lnSpc>
                <a:spcPct val="95000"/>
              </a:lnSpc>
              <a:spcBef>
                <a:spcPts val="0"/>
              </a:spcBef>
              <a:spcAft>
                <a:spcPts val="900"/>
              </a:spcAft>
              <a:buClr>
                <a:schemeClr val="accent2"/>
              </a:buClr>
              <a:buSzPct val="80000"/>
              <a:buFontTx/>
              <a:buNone/>
              <a:tabLst/>
            </a:pPr>
            <a:r>
              <a:rPr lang="en-US" dirty="0"/>
              <a:t>Click To Edit Subtitle</a:t>
            </a:r>
          </a:p>
        </p:txBody>
      </p:sp>
      <p:sp>
        <p:nvSpPr>
          <p:cNvPr id="36" name="Content Placeholder 3">
            <a:extLst>
              <a:ext uri="{FF2B5EF4-FFF2-40B4-BE49-F238E27FC236}">
                <a16:creationId xmlns:a16="http://schemas.microsoft.com/office/drawing/2014/main" id="{08698E8A-1F12-AE01-6981-5D4447E3866C}"/>
              </a:ext>
            </a:extLst>
          </p:cNvPr>
          <p:cNvSpPr>
            <a:spLocks noGrp="1"/>
          </p:cNvSpPr>
          <p:nvPr>
            <p:ph sz="quarter" idx="34" hasCustomPrompt="1"/>
          </p:nvPr>
        </p:nvSpPr>
        <p:spPr>
          <a:xfrm>
            <a:off x="609601" y="4562877"/>
            <a:ext cx="5101064" cy="1292394"/>
          </a:xfrm>
          <a:prstGeom prst="rect">
            <a:avLst/>
          </a:prstGeom>
        </p:spPr>
        <p:txBody>
          <a:bodyPr>
            <a:noAutofit/>
          </a:bodyPr>
          <a:lstStyle>
            <a:lvl1pPr indent="-228577" algn="l">
              <a:buClr>
                <a:schemeClr val="accent2"/>
              </a:buClr>
              <a:defRPr sz="1600">
                <a:solidFill>
                  <a:schemeClr val="tx2"/>
                </a:solidFill>
              </a:defRPr>
            </a:lvl1pPr>
            <a:lvl2pPr indent="-228577" algn="ctr">
              <a:buClr>
                <a:schemeClr val="accent2"/>
              </a:buClr>
              <a:defRPr sz="1400">
                <a:solidFill>
                  <a:schemeClr val="tx2"/>
                </a:solidFill>
              </a:defRPr>
            </a:lvl2pPr>
            <a:lvl3pPr indent="-228577" algn="ctr">
              <a:buClr>
                <a:schemeClr val="accent2"/>
              </a:buClr>
              <a:defRPr sz="1200">
                <a:solidFill>
                  <a:schemeClr val="tx2"/>
                </a:solidFill>
              </a:defRPr>
            </a:lvl3pPr>
            <a:lvl4pPr>
              <a:buClr>
                <a:schemeClr val="accent2"/>
              </a:buClr>
              <a:defRPr sz="1400">
                <a:solidFill>
                  <a:schemeClr val="tx2"/>
                </a:solidFill>
              </a:defRPr>
            </a:lvl4pPr>
            <a:lvl5pPr>
              <a:buClr>
                <a:schemeClr val="accent2"/>
              </a:buClr>
              <a:defRPr sz="1400">
                <a:solidFill>
                  <a:schemeClr val="tx2"/>
                </a:solidFill>
              </a:defRPr>
            </a:lvl5pPr>
            <a:lvl6pPr>
              <a:buClr>
                <a:schemeClr val="accent2"/>
              </a:buClr>
              <a:defRPr sz="1400">
                <a:solidFill>
                  <a:schemeClr val="tx2"/>
                </a:solidFill>
              </a:defRPr>
            </a:lvl6pPr>
            <a:lvl7pPr>
              <a:buClr>
                <a:schemeClr val="accent2"/>
              </a:buClr>
              <a:defRPr sz="1400">
                <a:solidFill>
                  <a:schemeClr val="tx2"/>
                </a:solidFill>
              </a:defRPr>
            </a:lvl7pPr>
            <a:lvl8pPr>
              <a:buClr>
                <a:schemeClr val="accent2"/>
              </a:buClr>
              <a:defRPr sz="1400" baseline="0">
                <a:solidFill>
                  <a:schemeClr val="tx2"/>
                </a:solidFill>
              </a:defRPr>
            </a:lvl8pPr>
            <a:lvl9pPr marL="3657234" indent="0">
              <a:buClr>
                <a:schemeClr val="accent2"/>
              </a:buClr>
              <a:buFont typeface="Arial" panose="020B0604020202020204" pitchFamily="34" charset="0"/>
              <a:buNone/>
              <a:defRPr sz="12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dirty="0"/>
              <a:t>Create a list </a:t>
            </a:r>
          </a:p>
        </p:txBody>
      </p:sp>
      <p:sp>
        <p:nvSpPr>
          <p:cNvPr id="37" name="Text Placeholder 5">
            <a:extLst>
              <a:ext uri="{FF2B5EF4-FFF2-40B4-BE49-F238E27FC236}">
                <a16:creationId xmlns:a16="http://schemas.microsoft.com/office/drawing/2014/main" id="{DB7130F0-45AE-F91B-190F-8541E941606B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478772" y="4002896"/>
            <a:ext cx="5101117" cy="489098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 hangingPunct="0">
              <a:spcBef>
                <a:spcPts val="0"/>
              </a:spcBef>
              <a:spcAft>
                <a:spcPts val="900"/>
              </a:spcAft>
              <a:buNone/>
              <a:defRPr lang="en-US" sz="1600" b="1" i="0" kern="1200" cap="all" spc="50" baseline="0" dirty="0">
                <a:solidFill>
                  <a:schemeClr val="accent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pPr marL="0" lvl="0" indent="0" algn="l" defTabSz="228577" rtl="0" eaLnBrk="1" latinLnBrk="0" hangingPunct="0">
              <a:lnSpc>
                <a:spcPct val="95000"/>
              </a:lnSpc>
              <a:spcBef>
                <a:spcPts val="0"/>
              </a:spcBef>
              <a:spcAft>
                <a:spcPts val="900"/>
              </a:spcAft>
              <a:buClr>
                <a:schemeClr val="accent2"/>
              </a:buClr>
              <a:buSzPct val="80000"/>
              <a:buFontTx/>
              <a:buNone/>
              <a:tabLst/>
            </a:pPr>
            <a:r>
              <a:rPr lang="en-US" dirty="0"/>
              <a:t>Click To Edit Subtitle</a:t>
            </a:r>
          </a:p>
        </p:txBody>
      </p:sp>
      <p:sp>
        <p:nvSpPr>
          <p:cNvPr id="38" name="Content Placeholder 3">
            <a:extLst>
              <a:ext uri="{FF2B5EF4-FFF2-40B4-BE49-F238E27FC236}">
                <a16:creationId xmlns:a16="http://schemas.microsoft.com/office/drawing/2014/main" id="{8EC4C976-B833-6953-8B4A-720CC7824BA4}"/>
              </a:ext>
            </a:extLst>
          </p:cNvPr>
          <p:cNvSpPr>
            <a:spLocks noGrp="1"/>
          </p:cNvSpPr>
          <p:nvPr>
            <p:ph sz="quarter" idx="36" hasCustomPrompt="1"/>
          </p:nvPr>
        </p:nvSpPr>
        <p:spPr>
          <a:xfrm>
            <a:off x="6478773" y="4562877"/>
            <a:ext cx="5101064" cy="1292394"/>
          </a:xfrm>
          <a:prstGeom prst="rect">
            <a:avLst/>
          </a:prstGeom>
        </p:spPr>
        <p:txBody>
          <a:bodyPr>
            <a:noAutofit/>
          </a:bodyPr>
          <a:lstStyle>
            <a:lvl1pPr indent="-228577" algn="l">
              <a:buClr>
                <a:schemeClr val="accent2"/>
              </a:buClr>
              <a:defRPr sz="1600">
                <a:solidFill>
                  <a:schemeClr val="tx2"/>
                </a:solidFill>
              </a:defRPr>
            </a:lvl1pPr>
            <a:lvl2pPr indent="-228577" algn="ctr">
              <a:buClr>
                <a:schemeClr val="accent2"/>
              </a:buClr>
              <a:defRPr sz="1400">
                <a:solidFill>
                  <a:schemeClr val="tx2"/>
                </a:solidFill>
              </a:defRPr>
            </a:lvl2pPr>
            <a:lvl3pPr indent="-228577" algn="ctr">
              <a:buClr>
                <a:schemeClr val="accent2"/>
              </a:buClr>
              <a:defRPr sz="1200">
                <a:solidFill>
                  <a:schemeClr val="tx2"/>
                </a:solidFill>
              </a:defRPr>
            </a:lvl3pPr>
            <a:lvl4pPr>
              <a:buClr>
                <a:schemeClr val="accent2"/>
              </a:buClr>
              <a:defRPr sz="1400">
                <a:solidFill>
                  <a:schemeClr val="tx2"/>
                </a:solidFill>
              </a:defRPr>
            </a:lvl4pPr>
            <a:lvl5pPr>
              <a:buClr>
                <a:schemeClr val="accent2"/>
              </a:buClr>
              <a:defRPr sz="1400">
                <a:solidFill>
                  <a:schemeClr val="tx2"/>
                </a:solidFill>
              </a:defRPr>
            </a:lvl5pPr>
            <a:lvl6pPr>
              <a:buClr>
                <a:schemeClr val="accent2"/>
              </a:buClr>
              <a:defRPr sz="1400">
                <a:solidFill>
                  <a:schemeClr val="tx2"/>
                </a:solidFill>
              </a:defRPr>
            </a:lvl6pPr>
            <a:lvl7pPr>
              <a:buClr>
                <a:schemeClr val="accent2"/>
              </a:buClr>
              <a:defRPr sz="1400">
                <a:solidFill>
                  <a:schemeClr val="tx2"/>
                </a:solidFill>
              </a:defRPr>
            </a:lvl7pPr>
            <a:lvl8pPr>
              <a:buClr>
                <a:schemeClr val="accent2"/>
              </a:buClr>
              <a:defRPr sz="1400" baseline="0">
                <a:solidFill>
                  <a:schemeClr val="tx2"/>
                </a:solidFill>
              </a:defRPr>
            </a:lvl8pPr>
            <a:lvl9pPr marL="3657234" indent="0">
              <a:buClr>
                <a:schemeClr val="accent2"/>
              </a:buClr>
              <a:buFont typeface="Arial" panose="020B0604020202020204" pitchFamily="34" charset="0"/>
              <a:buNone/>
              <a:defRPr sz="12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dirty="0"/>
              <a:t>Create a list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FDB826-08EF-B69D-3629-AF56DD6A0947}"/>
              </a:ext>
            </a:extLst>
          </p:cNvPr>
          <p:cNvSpPr>
            <a:spLocks noGrp="1"/>
          </p:cNvSpPr>
          <p:nvPr>
            <p:ph type="dt" sz="half" idx="37"/>
          </p:nvPr>
        </p:nvSpPr>
        <p:spPr/>
        <p:txBody>
          <a:bodyPr/>
          <a:lstStyle/>
          <a:p>
            <a:fld id="{379FA71F-504D-3D4E-AC30-F705AC5871E6}" type="datetimeFigureOut">
              <a:rPr lang="en-US" smtClean="0"/>
              <a:pPr/>
              <a:t>6/22/26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1353EC-D694-C7E4-601A-AB300D6D784D}"/>
              </a:ext>
            </a:extLst>
          </p:cNvPr>
          <p:cNvSpPr>
            <a:spLocks noGrp="1"/>
          </p:cNvSpPr>
          <p:nvPr>
            <p:ph type="ftr" sz="quarter" idx="38"/>
          </p:nvPr>
        </p:nvSpPr>
        <p:spPr/>
        <p:txBody>
          <a:bodyPr/>
          <a:lstStyle/>
          <a:p>
            <a:r>
              <a:rPr lang="en-US"/>
              <a:t>Move </a:t>
            </a:r>
            <a:r>
              <a:rPr lang="en-US" b="1"/>
              <a:t>Faster. </a:t>
            </a:r>
            <a:r>
              <a:rPr lang="en-US"/>
              <a:t>Go </a:t>
            </a:r>
            <a:r>
              <a:rPr lang="en-US" b="1"/>
              <a:t>Further.</a:t>
            </a:r>
            <a:endParaRPr lang="en-US" b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D233397-7E81-5944-4F15-5551B0AED8DC}"/>
              </a:ext>
            </a:extLst>
          </p:cNvPr>
          <p:cNvSpPr>
            <a:spLocks noGrp="1"/>
          </p:cNvSpPr>
          <p:nvPr>
            <p:ph type="sldNum" sz="quarter" idx="39"/>
          </p:nvPr>
        </p:nvSpPr>
        <p:spPr/>
        <p:txBody>
          <a:bodyPr/>
          <a:lstStyle/>
          <a:p>
            <a:fld id="{F7E38C8A-ACFC-2244-BA01-BF83E6500A6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89767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_Box of 4 Content + Subhead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Line">
            <a:extLst>
              <a:ext uri="{FF2B5EF4-FFF2-40B4-BE49-F238E27FC236}">
                <a16:creationId xmlns:a16="http://schemas.microsoft.com/office/drawing/2014/main" id="{F2D85D46-CBD6-F636-533E-F72B9D131A2E}"/>
              </a:ext>
            </a:extLst>
          </p:cNvPr>
          <p:cNvSpPr/>
          <p:nvPr userDrawn="1"/>
        </p:nvSpPr>
        <p:spPr>
          <a:xfrm>
            <a:off x="6096000" y="1880420"/>
            <a:ext cx="0" cy="4041058"/>
          </a:xfrm>
          <a:prstGeom prst="line">
            <a:avLst/>
          </a:prstGeom>
          <a:ln w="25400" cap="rnd">
            <a:solidFill>
              <a:schemeClr val="accent2"/>
            </a:solidFill>
            <a:round/>
            <a:headEnd type="diamond" w="lg" len="lg"/>
            <a:tailEnd type="diamond" w="lg" len="lg"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defRPr sz="3200" spc="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12" name="Line">
            <a:extLst>
              <a:ext uri="{FF2B5EF4-FFF2-40B4-BE49-F238E27FC236}">
                <a16:creationId xmlns:a16="http://schemas.microsoft.com/office/drawing/2014/main" id="{1F20FD52-0309-5B72-F625-AB9D726A9E88}"/>
              </a:ext>
            </a:extLst>
          </p:cNvPr>
          <p:cNvSpPr/>
          <p:nvPr userDrawn="1"/>
        </p:nvSpPr>
        <p:spPr>
          <a:xfrm flipH="1">
            <a:off x="511027" y="3866005"/>
            <a:ext cx="11280942" cy="0"/>
          </a:xfrm>
          <a:prstGeom prst="line">
            <a:avLst/>
          </a:prstGeom>
          <a:ln w="25400" cap="rnd">
            <a:solidFill>
              <a:schemeClr val="accent2"/>
            </a:solidFill>
            <a:round/>
            <a:headEnd type="diamond" w="lg" len="lg"/>
            <a:tailEnd type="diamond" w="lg" len="lg"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defRPr sz="3200" spc="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BCAAD7DC-803E-3E99-CA7F-3C6E584D37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0315" y="580465"/>
            <a:ext cx="10971258" cy="10287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slide title.</a:t>
            </a:r>
          </a:p>
        </p:txBody>
      </p:sp>
      <p:sp>
        <p:nvSpPr>
          <p:cNvPr id="31" name="Text Placeholder 5">
            <a:extLst>
              <a:ext uri="{FF2B5EF4-FFF2-40B4-BE49-F238E27FC236}">
                <a16:creationId xmlns:a16="http://schemas.microsoft.com/office/drawing/2014/main" id="{BFB6C236-1F90-6E44-2B41-35780CE34297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09600" y="1812589"/>
            <a:ext cx="5101117" cy="489098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 hangingPunct="0">
              <a:spcBef>
                <a:spcPts val="0"/>
              </a:spcBef>
              <a:spcAft>
                <a:spcPts val="900"/>
              </a:spcAft>
              <a:buNone/>
              <a:defRPr lang="en-US" sz="1600" b="1" i="0" kern="1200" cap="all" spc="50" baseline="0" dirty="0">
                <a:solidFill>
                  <a:schemeClr val="accent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pPr marL="0" lvl="0" indent="0" algn="l" defTabSz="228577" rtl="0" eaLnBrk="1" latinLnBrk="0" hangingPunct="0">
              <a:lnSpc>
                <a:spcPct val="95000"/>
              </a:lnSpc>
              <a:spcBef>
                <a:spcPts val="0"/>
              </a:spcBef>
              <a:spcAft>
                <a:spcPts val="900"/>
              </a:spcAft>
              <a:buClr>
                <a:schemeClr val="accent2"/>
              </a:buClr>
              <a:buSzPct val="80000"/>
              <a:buFontTx/>
              <a:buNone/>
              <a:tabLst/>
            </a:pPr>
            <a:r>
              <a:rPr lang="en-US" dirty="0"/>
              <a:t>Click To Edit Subtitle</a:t>
            </a:r>
          </a:p>
        </p:txBody>
      </p:sp>
      <p:sp>
        <p:nvSpPr>
          <p:cNvPr id="32" name="Content Placeholder 3">
            <a:extLst>
              <a:ext uri="{FF2B5EF4-FFF2-40B4-BE49-F238E27FC236}">
                <a16:creationId xmlns:a16="http://schemas.microsoft.com/office/drawing/2014/main" id="{56FC850F-9F62-21CA-3E95-766B6B68335C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609601" y="2372570"/>
            <a:ext cx="5101064" cy="1292394"/>
          </a:xfrm>
          <a:prstGeom prst="rect">
            <a:avLst/>
          </a:prstGeom>
        </p:spPr>
        <p:txBody>
          <a:bodyPr>
            <a:noAutofit/>
          </a:bodyPr>
          <a:lstStyle>
            <a:lvl1pPr indent="-228577" algn="l">
              <a:buClr>
                <a:schemeClr val="accent2"/>
              </a:buClr>
              <a:defRPr sz="1600">
                <a:solidFill>
                  <a:schemeClr val="tx2"/>
                </a:solidFill>
              </a:defRPr>
            </a:lvl1pPr>
            <a:lvl2pPr indent="-228577" algn="ctr">
              <a:buClr>
                <a:schemeClr val="accent2"/>
              </a:buClr>
              <a:defRPr sz="1400">
                <a:solidFill>
                  <a:schemeClr val="tx2"/>
                </a:solidFill>
              </a:defRPr>
            </a:lvl2pPr>
            <a:lvl3pPr indent="-228577" algn="ctr">
              <a:buClr>
                <a:schemeClr val="accent2"/>
              </a:buClr>
              <a:defRPr sz="1200">
                <a:solidFill>
                  <a:schemeClr val="tx2"/>
                </a:solidFill>
              </a:defRPr>
            </a:lvl3pPr>
            <a:lvl4pPr>
              <a:buClr>
                <a:schemeClr val="accent2"/>
              </a:buClr>
              <a:defRPr sz="1400">
                <a:solidFill>
                  <a:schemeClr val="tx2"/>
                </a:solidFill>
              </a:defRPr>
            </a:lvl4pPr>
            <a:lvl5pPr>
              <a:buClr>
                <a:schemeClr val="accent2"/>
              </a:buClr>
              <a:defRPr sz="1400">
                <a:solidFill>
                  <a:schemeClr val="tx2"/>
                </a:solidFill>
              </a:defRPr>
            </a:lvl5pPr>
            <a:lvl6pPr>
              <a:buClr>
                <a:schemeClr val="accent2"/>
              </a:buClr>
              <a:defRPr sz="1400">
                <a:solidFill>
                  <a:schemeClr val="tx2"/>
                </a:solidFill>
              </a:defRPr>
            </a:lvl6pPr>
            <a:lvl7pPr>
              <a:buClr>
                <a:schemeClr val="accent2"/>
              </a:buClr>
              <a:defRPr sz="1400">
                <a:solidFill>
                  <a:schemeClr val="tx2"/>
                </a:solidFill>
              </a:defRPr>
            </a:lvl7pPr>
            <a:lvl8pPr>
              <a:buClr>
                <a:schemeClr val="accent2"/>
              </a:buClr>
              <a:defRPr sz="1400" baseline="0">
                <a:solidFill>
                  <a:schemeClr val="tx2"/>
                </a:solidFill>
              </a:defRPr>
            </a:lvl8pPr>
            <a:lvl9pPr marL="3657234" indent="0">
              <a:buClr>
                <a:schemeClr val="accent2"/>
              </a:buClr>
              <a:buFont typeface="Arial" panose="020B0604020202020204" pitchFamily="34" charset="0"/>
              <a:buNone/>
              <a:defRPr sz="12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dirty="0"/>
              <a:t>Create a list </a:t>
            </a:r>
          </a:p>
        </p:txBody>
      </p:sp>
      <p:sp>
        <p:nvSpPr>
          <p:cNvPr id="33" name="Text Placeholder 5">
            <a:extLst>
              <a:ext uri="{FF2B5EF4-FFF2-40B4-BE49-F238E27FC236}">
                <a16:creationId xmlns:a16="http://schemas.microsoft.com/office/drawing/2014/main" id="{512FBEF3-1333-83CD-1574-40BF3148974F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478772" y="1812589"/>
            <a:ext cx="5101117" cy="489098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 hangingPunct="0">
              <a:spcBef>
                <a:spcPts val="0"/>
              </a:spcBef>
              <a:spcAft>
                <a:spcPts val="900"/>
              </a:spcAft>
              <a:buNone/>
              <a:defRPr lang="en-US" sz="1600" b="1" i="0" kern="1200" cap="all" spc="50" baseline="0" dirty="0">
                <a:solidFill>
                  <a:schemeClr val="accent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pPr marL="0" lvl="0" indent="0" algn="l" defTabSz="228577" rtl="0" eaLnBrk="1" latinLnBrk="0" hangingPunct="0">
              <a:lnSpc>
                <a:spcPct val="95000"/>
              </a:lnSpc>
              <a:spcBef>
                <a:spcPts val="0"/>
              </a:spcBef>
              <a:spcAft>
                <a:spcPts val="900"/>
              </a:spcAft>
              <a:buClr>
                <a:schemeClr val="accent2"/>
              </a:buClr>
              <a:buSzPct val="80000"/>
              <a:buFontTx/>
              <a:buNone/>
              <a:tabLst/>
            </a:pPr>
            <a:r>
              <a:rPr lang="en-US" dirty="0"/>
              <a:t>Click To Edit Subtitle</a:t>
            </a:r>
          </a:p>
        </p:txBody>
      </p:sp>
      <p:sp>
        <p:nvSpPr>
          <p:cNvPr id="34" name="Content Placeholder 3">
            <a:extLst>
              <a:ext uri="{FF2B5EF4-FFF2-40B4-BE49-F238E27FC236}">
                <a16:creationId xmlns:a16="http://schemas.microsoft.com/office/drawing/2014/main" id="{C920C7D3-8223-4666-155F-ECD8FED786E8}"/>
              </a:ext>
            </a:extLst>
          </p:cNvPr>
          <p:cNvSpPr>
            <a:spLocks noGrp="1"/>
          </p:cNvSpPr>
          <p:nvPr>
            <p:ph sz="quarter" idx="32" hasCustomPrompt="1"/>
          </p:nvPr>
        </p:nvSpPr>
        <p:spPr>
          <a:xfrm>
            <a:off x="6478773" y="2372570"/>
            <a:ext cx="5101064" cy="1292394"/>
          </a:xfrm>
          <a:prstGeom prst="rect">
            <a:avLst/>
          </a:prstGeom>
        </p:spPr>
        <p:txBody>
          <a:bodyPr>
            <a:noAutofit/>
          </a:bodyPr>
          <a:lstStyle>
            <a:lvl1pPr indent="-228577" algn="l">
              <a:buClr>
                <a:schemeClr val="accent2"/>
              </a:buClr>
              <a:defRPr sz="1600">
                <a:solidFill>
                  <a:schemeClr val="tx2"/>
                </a:solidFill>
              </a:defRPr>
            </a:lvl1pPr>
            <a:lvl2pPr indent="-228577" algn="ctr">
              <a:buClr>
                <a:schemeClr val="accent2"/>
              </a:buClr>
              <a:defRPr sz="1400">
                <a:solidFill>
                  <a:schemeClr val="tx2"/>
                </a:solidFill>
              </a:defRPr>
            </a:lvl2pPr>
            <a:lvl3pPr indent="-228577" algn="ctr">
              <a:buClr>
                <a:schemeClr val="accent2"/>
              </a:buClr>
              <a:defRPr sz="1200">
                <a:solidFill>
                  <a:schemeClr val="tx2"/>
                </a:solidFill>
              </a:defRPr>
            </a:lvl3pPr>
            <a:lvl4pPr>
              <a:buClr>
                <a:schemeClr val="accent2"/>
              </a:buClr>
              <a:defRPr sz="1400">
                <a:solidFill>
                  <a:schemeClr val="tx2"/>
                </a:solidFill>
              </a:defRPr>
            </a:lvl4pPr>
            <a:lvl5pPr>
              <a:buClr>
                <a:schemeClr val="accent2"/>
              </a:buClr>
              <a:defRPr sz="1400">
                <a:solidFill>
                  <a:schemeClr val="tx2"/>
                </a:solidFill>
              </a:defRPr>
            </a:lvl5pPr>
            <a:lvl6pPr>
              <a:buClr>
                <a:schemeClr val="accent2"/>
              </a:buClr>
              <a:defRPr sz="1400">
                <a:solidFill>
                  <a:schemeClr val="tx2"/>
                </a:solidFill>
              </a:defRPr>
            </a:lvl6pPr>
            <a:lvl7pPr>
              <a:buClr>
                <a:schemeClr val="accent2"/>
              </a:buClr>
              <a:defRPr sz="1400">
                <a:solidFill>
                  <a:schemeClr val="tx2"/>
                </a:solidFill>
              </a:defRPr>
            </a:lvl7pPr>
            <a:lvl8pPr>
              <a:buClr>
                <a:schemeClr val="accent2"/>
              </a:buClr>
              <a:defRPr sz="1400" baseline="0">
                <a:solidFill>
                  <a:schemeClr val="tx2"/>
                </a:solidFill>
              </a:defRPr>
            </a:lvl8pPr>
            <a:lvl9pPr marL="3657234" indent="0">
              <a:buClr>
                <a:schemeClr val="accent2"/>
              </a:buClr>
              <a:buFont typeface="Arial" panose="020B0604020202020204" pitchFamily="34" charset="0"/>
              <a:buNone/>
              <a:defRPr sz="12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dirty="0"/>
              <a:t>Create a list</a:t>
            </a:r>
          </a:p>
        </p:txBody>
      </p:sp>
      <p:sp>
        <p:nvSpPr>
          <p:cNvPr id="35" name="Text Placeholder 5">
            <a:extLst>
              <a:ext uri="{FF2B5EF4-FFF2-40B4-BE49-F238E27FC236}">
                <a16:creationId xmlns:a16="http://schemas.microsoft.com/office/drawing/2014/main" id="{83B1EF06-61BB-1383-0535-F64EC74D72E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09600" y="4002896"/>
            <a:ext cx="5101117" cy="489098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 hangingPunct="0">
              <a:spcBef>
                <a:spcPts val="0"/>
              </a:spcBef>
              <a:spcAft>
                <a:spcPts val="900"/>
              </a:spcAft>
              <a:buNone/>
              <a:defRPr lang="en-US" sz="1600" b="1" i="0" kern="1200" cap="all" spc="50" baseline="0" dirty="0">
                <a:solidFill>
                  <a:schemeClr val="accent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pPr marL="0" lvl="0" indent="0" algn="l" defTabSz="228577" rtl="0" eaLnBrk="1" latinLnBrk="0" hangingPunct="0">
              <a:lnSpc>
                <a:spcPct val="95000"/>
              </a:lnSpc>
              <a:spcBef>
                <a:spcPts val="0"/>
              </a:spcBef>
              <a:spcAft>
                <a:spcPts val="900"/>
              </a:spcAft>
              <a:buClr>
                <a:schemeClr val="accent2"/>
              </a:buClr>
              <a:buSzPct val="80000"/>
              <a:buFontTx/>
              <a:buNone/>
              <a:tabLst/>
            </a:pPr>
            <a:r>
              <a:rPr lang="en-US" dirty="0"/>
              <a:t>Click To Edit Subtitle</a:t>
            </a:r>
          </a:p>
        </p:txBody>
      </p:sp>
      <p:sp>
        <p:nvSpPr>
          <p:cNvPr id="36" name="Content Placeholder 3">
            <a:extLst>
              <a:ext uri="{FF2B5EF4-FFF2-40B4-BE49-F238E27FC236}">
                <a16:creationId xmlns:a16="http://schemas.microsoft.com/office/drawing/2014/main" id="{08698E8A-1F12-AE01-6981-5D4447E3866C}"/>
              </a:ext>
            </a:extLst>
          </p:cNvPr>
          <p:cNvSpPr>
            <a:spLocks noGrp="1"/>
          </p:cNvSpPr>
          <p:nvPr>
            <p:ph sz="quarter" idx="34" hasCustomPrompt="1"/>
          </p:nvPr>
        </p:nvSpPr>
        <p:spPr>
          <a:xfrm>
            <a:off x="609601" y="4562877"/>
            <a:ext cx="5101064" cy="1292394"/>
          </a:xfrm>
          <a:prstGeom prst="rect">
            <a:avLst/>
          </a:prstGeom>
        </p:spPr>
        <p:txBody>
          <a:bodyPr>
            <a:noAutofit/>
          </a:bodyPr>
          <a:lstStyle>
            <a:lvl1pPr indent="-228577" algn="l">
              <a:buClr>
                <a:schemeClr val="accent2"/>
              </a:buClr>
              <a:defRPr sz="1600">
                <a:solidFill>
                  <a:schemeClr val="tx2"/>
                </a:solidFill>
              </a:defRPr>
            </a:lvl1pPr>
            <a:lvl2pPr indent="-228577" algn="ctr">
              <a:buClr>
                <a:schemeClr val="accent2"/>
              </a:buClr>
              <a:defRPr sz="1400">
                <a:solidFill>
                  <a:schemeClr val="tx2"/>
                </a:solidFill>
              </a:defRPr>
            </a:lvl2pPr>
            <a:lvl3pPr indent="-228577" algn="ctr">
              <a:buClr>
                <a:schemeClr val="accent2"/>
              </a:buClr>
              <a:defRPr sz="1200">
                <a:solidFill>
                  <a:schemeClr val="tx2"/>
                </a:solidFill>
              </a:defRPr>
            </a:lvl3pPr>
            <a:lvl4pPr>
              <a:buClr>
                <a:schemeClr val="accent2"/>
              </a:buClr>
              <a:defRPr sz="1400">
                <a:solidFill>
                  <a:schemeClr val="tx2"/>
                </a:solidFill>
              </a:defRPr>
            </a:lvl4pPr>
            <a:lvl5pPr>
              <a:buClr>
                <a:schemeClr val="accent2"/>
              </a:buClr>
              <a:defRPr sz="1400">
                <a:solidFill>
                  <a:schemeClr val="tx2"/>
                </a:solidFill>
              </a:defRPr>
            </a:lvl5pPr>
            <a:lvl6pPr>
              <a:buClr>
                <a:schemeClr val="accent2"/>
              </a:buClr>
              <a:defRPr sz="1400">
                <a:solidFill>
                  <a:schemeClr val="tx2"/>
                </a:solidFill>
              </a:defRPr>
            </a:lvl6pPr>
            <a:lvl7pPr>
              <a:buClr>
                <a:schemeClr val="accent2"/>
              </a:buClr>
              <a:defRPr sz="1400">
                <a:solidFill>
                  <a:schemeClr val="tx2"/>
                </a:solidFill>
              </a:defRPr>
            </a:lvl7pPr>
            <a:lvl8pPr>
              <a:buClr>
                <a:schemeClr val="accent2"/>
              </a:buClr>
              <a:defRPr sz="1400" baseline="0">
                <a:solidFill>
                  <a:schemeClr val="tx2"/>
                </a:solidFill>
              </a:defRPr>
            </a:lvl8pPr>
            <a:lvl9pPr marL="3657234" indent="0">
              <a:buClr>
                <a:schemeClr val="accent2"/>
              </a:buClr>
              <a:buFont typeface="Arial" panose="020B0604020202020204" pitchFamily="34" charset="0"/>
              <a:buNone/>
              <a:defRPr sz="12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dirty="0"/>
              <a:t>Create a list </a:t>
            </a:r>
          </a:p>
        </p:txBody>
      </p:sp>
      <p:sp>
        <p:nvSpPr>
          <p:cNvPr id="37" name="Text Placeholder 5">
            <a:extLst>
              <a:ext uri="{FF2B5EF4-FFF2-40B4-BE49-F238E27FC236}">
                <a16:creationId xmlns:a16="http://schemas.microsoft.com/office/drawing/2014/main" id="{DB7130F0-45AE-F91B-190F-8541E941606B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478772" y="4002896"/>
            <a:ext cx="5101117" cy="489098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 hangingPunct="0">
              <a:spcBef>
                <a:spcPts val="0"/>
              </a:spcBef>
              <a:spcAft>
                <a:spcPts val="900"/>
              </a:spcAft>
              <a:buNone/>
              <a:defRPr lang="en-US" sz="1600" b="1" i="0" kern="1200" cap="all" spc="50" baseline="0" dirty="0">
                <a:solidFill>
                  <a:schemeClr val="accent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pPr marL="0" lvl="0" indent="0" algn="l" defTabSz="228577" rtl="0" eaLnBrk="1" latinLnBrk="0" hangingPunct="0">
              <a:lnSpc>
                <a:spcPct val="95000"/>
              </a:lnSpc>
              <a:spcBef>
                <a:spcPts val="0"/>
              </a:spcBef>
              <a:spcAft>
                <a:spcPts val="900"/>
              </a:spcAft>
              <a:buClr>
                <a:schemeClr val="accent2"/>
              </a:buClr>
              <a:buSzPct val="80000"/>
              <a:buFontTx/>
              <a:buNone/>
              <a:tabLst/>
            </a:pPr>
            <a:r>
              <a:rPr lang="en-US" dirty="0"/>
              <a:t>Click To Edit Subtitle</a:t>
            </a:r>
          </a:p>
        </p:txBody>
      </p:sp>
      <p:sp>
        <p:nvSpPr>
          <p:cNvPr id="38" name="Content Placeholder 3">
            <a:extLst>
              <a:ext uri="{FF2B5EF4-FFF2-40B4-BE49-F238E27FC236}">
                <a16:creationId xmlns:a16="http://schemas.microsoft.com/office/drawing/2014/main" id="{8EC4C976-B833-6953-8B4A-720CC7824BA4}"/>
              </a:ext>
            </a:extLst>
          </p:cNvPr>
          <p:cNvSpPr>
            <a:spLocks noGrp="1"/>
          </p:cNvSpPr>
          <p:nvPr>
            <p:ph sz="quarter" idx="36" hasCustomPrompt="1"/>
          </p:nvPr>
        </p:nvSpPr>
        <p:spPr>
          <a:xfrm>
            <a:off x="6478773" y="4562877"/>
            <a:ext cx="5101064" cy="1292394"/>
          </a:xfrm>
          <a:prstGeom prst="rect">
            <a:avLst/>
          </a:prstGeom>
        </p:spPr>
        <p:txBody>
          <a:bodyPr>
            <a:noAutofit/>
          </a:bodyPr>
          <a:lstStyle>
            <a:lvl1pPr indent="-228577" algn="l">
              <a:buClr>
                <a:schemeClr val="accent2"/>
              </a:buClr>
              <a:defRPr sz="1600">
                <a:solidFill>
                  <a:schemeClr val="tx2"/>
                </a:solidFill>
              </a:defRPr>
            </a:lvl1pPr>
            <a:lvl2pPr indent="-228577" algn="ctr">
              <a:buClr>
                <a:schemeClr val="accent2"/>
              </a:buClr>
              <a:defRPr sz="1400">
                <a:solidFill>
                  <a:schemeClr val="tx2"/>
                </a:solidFill>
              </a:defRPr>
            </a:lvl2pPr>
            <a:lvl3pPr indent="-228577" algn="ctr">
              <a:buClr>
                <a:schemeClr val="accent2"/>
              </a:buClr>
              <a:defRPr sz="1200">
                <a:solidFill>
                  <a:schemeClr val="tx2"/>
                </a:solidFill>
              </a:defRPr>
            </a:lvl3pPr>
            <a:lvl4pPr>
              <a:buClr>
                <a:schemeClr val="accent2"/>
              </a:buClr>
              <a:defRPr sz="1400">
                <a:solidFill>
                  <a:schemeClr val="tx2"/>
                </a:solidFill>
              </a:defRPr>
            </a:lvl4pPr>
            <a:lvl5pPr>
              <a:buClr>
                <a:schemeClr val="accent2"/>
              </a:buClr>
              <a:defRPr sz="1400">
                <a:solidFill>
                  <a:schemeClr val="tx2"/>
                </a:solidFill>
              </a:defRPr>
            </a:lvl5pPr>
            <a:lvl6pPr>
              <a:buClr>
                <a:schemeClr val="accent2"/>
              </a:buClr>
              <a:defRPr sz="1400">
                <a:solidFill>
                  <a:schemeClr val="tx2"/>
                </a:solidFill>
              </a:defRPr>
            </a:lvl6pPr>
            <a:lvl7pPr>
              <a:buClr>
                <a:schemeClr val="accent2"/>
              </a:buClr>
              <a:defRPr sz="1400">
                <a:solidFill>
                  <a:schemeClr val="tx2"/>
                </a:solidFill>
              </a:defRPr>
            </a:lvl7pPr>
            <a:lvl8pPr>
              <a:buClr>
                <a:schemeClr val="accent2"/>
              </a:buClr>
              <a:defRPr sz="1400" baseline="0">
                <a:solidFill>
                  <a:schemeClr val="tx2"/>
                </a:solidFill>
              </a:defRPr>
            </a:lvl8pPr>
            <a:lvl9pPr marL="3657234" indent="0">
              <a:buClr>
                <a:schemeClr val="accent2"/>
              </a:buClr>
              <a:buFont typeface="Arial" panose="020B0604020202020204" pitchFamily="34" charset="0"/>
              <a:buNone/>
              <a:defRPr sz="12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dirty="0"/>
              <a:t>Create a list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FDB826-08EF-B69D-3629-AF56DD6A0947}"/>
              </a:ext>
            </a:extLst>
          </p:cNvPr>
          <p:cNvSpPr>
            <a:spLocks noGrp="1"/>
          </p:cNvSpPr>
          <p:nvPr>
            <p:ph type="dt" sz="half" idx="37"/>
          </p:nvPr>
        </p:nvSpPr>
        <p:spPr/>
        <p:txBody>
          <a:bodyPr/>
          <a:lstStyle/>
          <a:p>
            <a:fld id="{379FA71F-504D-3D4E-AC30-F705AC5871E6}" type="datetimeFigureOut">
              <a:rPr lang="en-US" smtClean="0"/>
              <a:pPr/>
              <a:t>6/22/26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1353EC-D694-C7E4-601A-AB300D6D784D}"/>
              </a:ext>
            </a:extLst>
          </p:cNvPr>
          <p:cNvSpPr>
            <a:spLocks noGrp="1"/>
          </p:cNvSpPr>
          <p:nvPr>
            <p:ph type="ftr" sz="quarter" idx="38"/>
          </p:nvPr>
        </p:nvSpPr>
        <p:spPr/>
        <p:txBody>
          <a:bodyPr/>
          <a:lstStyle/>
          <a:p>
            <a:r>
              <a:rPr lang="en-US"/>
              <a:t>Move </a:t>
            </a:r>
            <a:r>
              <a:rPr lang="en-US" b="1"/>
              <a:t>Faster. </a:t>
            </a:r>
            <a:r>
              <a:rPr lang="en-US"/>
              <a:t>Go </a:t>
            </a:r>
            <a:r>
              <a:rPr lang="en-US" b="1"/>
              <a:t>Further.</a:t>
            </a:r>
            <a:endParaRPr lang="en-US" b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D233397-7E81-5944-4F15-5551B0AED8DC}"/>
              </a:ext>
            </a:extLst>
          </p:cNvPr>
          <p:cNvSpPr>
            <a:spLocks noGrp="1"/>
          </p:cNvSpPr>
          <p:nvPr>
            <p:ph type="sldNum" sz="quarter" idx="39"/>
          </p:nvPr>
        </p:nvSpPr>
        <p:spPr/>
        <p:txBody>
          <a:bodyPr/>
          <a:lstStyle/>
          <a:p>
            <a:fld id="{F7E38C8A-ACFC-2244-BA01-BF83E6500A6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3054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_Box of 4 Content + Subhea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red and black gradient&#10;&#10;AI-generated content may be incorrect.">
            <a:extLst>
              <a:ext uri="{FF2B5EF4-FFF2-40B4-BE49-F238E27FC236}">
                <a16:creationId xmlns:a16="http://schemas.microsoft.com/office/drawing/2014/main" id="{CE0B1108-E1E0-6EA0-5AE9-AEEF786FEC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  <a14:imgEffect>
                      <a14:saturation sat="179000"/>
                    </a14:imgEffect>
                    <a14:imgEffect>
                      <a14:brightnessContrast bright="-11000" contrast="4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-4"/>
          <a:stretch>
            <a:fillRect/>
          </a:stretch>
        </p:blipFill>
        <p:spPr>
          <a:xfrm rot="10800000" flipV="1">
            <a:off x="0" y="0"/>
            <a:ext cx="12192000" cy="6858001"/>
          </a:xfrm>
          <a:prstGeom prst="rect">
            <a:avLst/>
          </a:prstGeom>
        </p:spPr>
      </p:pic>
      <p:sp>
        <p:nvSpPr>
          <p:cNvPr id="11" name="Line">
            <a:extLst>
              <a:ext uri="{FF2B5EF4-FFF2-40B4-BE49-F238E27FC236}">
                <a16:creationId xmlns:a16="http://schemas.microsoft.com/office/drawing/2014/main" id="{F2D85D46-CBD6-F636-533E-F72B9D131A2E}"/>
              </a:ext>
            </a:extLst>
          </p:cNvPr>
          <p:cNvSpPr/>
          <p:nvPr userDrawn="1"/>
        </p:nvSpPr>
        <p:spPr>
          <a:xfrm>
            <a:off x="6096000" y="1880420"/>
            <a:ext cx="0" cy="4041058"/>
          </a:xfrm>
          <a:prstGeom prst="line">
            <a:avLst/>
          </a:prstGeom>
          <a:ln w="25400" cap="rnd">
            <a:solidFill>
              <a:schemeClr val="accent3"/>
            </a:solidFill>
            <a:round/>
            <a:headEnd type="diamond" w="lg" len="lg"/>
            <a:tailEnd type="diamond" w="lg" len="lg"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defRPr sz="3200" spc="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12" name="Line">
            <a:extLst>
              <a:ext uri="{FF2B5EF4-FFF2-40B4-BE49-F238E27FC236}">
                <a16:creationId xmlns:a16="http://schemas.microsoft.com/office/drawing/2014/main" id="{1F20FD52-0309-5B72-F625-AB9D726A9E88}"/>
              </a:ext>
            </a:extLst>
          </p:cNvPr>
          <p:cNvSpPr/>
          <p:nvPr userDrawn="1"/>
        </p:nvSpPr>
        <p:spPr>
          <a:xfrm flipH="1">
            <a:off x="511027" y="3866005"/>
            <a:ext cx="11280942" cy="0"/>
          </a:xfrm>
          <a:prstGeom prst="line">
            <a:avLst/>
          </a:prstGeom>
          <a:ln w="25400" cap="rnd">
            <a:solidFill>
              <a:schemeClr val="accent3"/>
            </a:solidFill>
            <a:round/>
            <a:headEnd type="diamond" w="lg" len="lg"/>
            <a:tailEnd type="diamond" w="lg" len="lg"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defRPr sz="3200" spc="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BCAAD7DC-803E-3E99-CA7F-3C6E584D37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0315" y="580465"/>
            <a:ext cx="10971258" cy="10287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slide title.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3C697A0A-77C3-28EA-1DB5-CA9520ABF134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09600" y="1812589"/>
            <a:ext cx="5101117" cy="489098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 hangingPunct="0">
              <a:spcBef>
                <a:spcPts val="0"/>
              </a:spcBef>
              <a:spcAft>
                <a:spcPts val="900"/>
              </a:spcAft>
              <a:buNone/>
              <a:defRPr lang="en-US" sz="1600" b="1" i="0" kern="1200" cap="all" spc="50" baseline="0" dirty="0">
                <a:solidFill>
                  <a:schemeClr val="accent3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pPr marL="0" lvl="0" indent="0" algn="l" defTabSz="228577" rtl="0" eaLnBrk="1" latinLnBrk="0" hangingPunct="0">
              <a:lnSpc>
                <a:spcPct val="95000"/>
              </a:lnSpc>
              <a:spcBef>
                <a:spcPts val="0"/>
              </a:spcBef>
              <a:spcAft>
                <a:spcPts val="900"/>
              </a:spcAft>
              <a:buClr>
                <a:schemeClr val="accent2"/>
              </a:buClr>
              <a:buSzPct val="80000"/>
              <a:buFontTx/>
              <a:buNone/>
              <a:tabLst/>
            </a:pPr>
            <a:r>
              <a:rPr lang="en-US" dirty="0"/>
              <a:t>Click To Edit Subtitle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CA524DCB-8842-97B4-ED28-A3B3F07BF72B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609601" y="2372570"/>
            <a:ext cx="5101064" cy="1292394"/>
          </a:xfrm>
          <a:prstGeom prst="rect">
            <a:avLst/>
          </a:prstGeom>
        </p:spPr>
        <p:txBody>
          <a:bodyPr>
            <a:noAutofit/>
          </a:bodyPr>
          <a:lstStyle>
            <a:lvl1pPr indent="-228577" algn="l">
              <a:buClr>
                <a:schemeClr val="accent2"/>
              </a:buClr>
              <a:defRPr sz="1600">
                <a:solidFill>
                  <a:schemeClr val="tx2"/>
                </a:solidFill>
              </a:defRPr>
            </a:lvl1pPr>
            <a:lvl2pPr indent="-228577" algn="ctr">
              <a:buClr>
                <a:schemeClr val="accent2"/>
              </a:buClr>
              <a:defRPr sz="1400">
                <a:solidFill>
                  <a:schemeClr val="tx2"/>
                </a:solidFill>
              </a:defRPr>
            </a:lvl2pPr>
            <a:lvl3pPr indent="-228577" algn="ctr">
              <a:buClr>
                <a:schemeClr val="accent2"/>
              </a:buClr>
              <a:defRPr sz="1200">
                <a:solidFill>
                  <a:schemeClr val="tx2"/>
                </a:solidFill>
              </a:defRPr>
            </a:lvl3pPr>
            <a:lvl4pPr>
              <a:buClr>
                <a:schemeClr val="accent2"/>
              </a:buClr>
              <a:defRPr sz="1400">
                <a:solidFill>
                  <a:schemeClr val="tx2"/>
                </a:solidFill>
              </a:defRPr>
            </a:lvl4pPr>
            <a:lvl5pPr>
              <a:buClr>
                <a:schemeClr val="accent2"/>
              </a:buClr>
              <a:defRPr sz="1400">
                <a:solidFill>
                  <a:schemeClr val="tx2"/>
                </a:solidFill>
              </a:defRPr>
            </a:lvl5pPr>
            <a:lvl6pPr>
              <a:buClr>
                <a:schemeClr val="accent2"/>
              </a:buClr>
              <a:defRPr sz="1400">
                <a:solidFill>
                  <a:schemeClr val="tx2"/>
                </a:solidFill>
              </a:defRPr>
            </a:lvl6pPr>
            <a:lvl7pPr>
              <a:buClr>
                <a:schemeClr val="accent2"/>
              </a:buClr>
              <a:defRPr sz="1400">
                <a:solidFill>
                  <a:schemeClr val="tx2"/>
                </a:solidFill>
              </a:defRPr>
            </a:lvl7pPr>
            <a:lvl8pPr>
              <a:buClr>
                <a:schemeClr val="accent2"/>
              </a:buClr>
              <a:defRPr sz="1400" baseline="0">
                <a:solidFill>
                  <a:schemeClr val="tx2"/>
                </a:solidFill>
              </a:defRPr>
            </a:lvl8pPr>
            <a:lvl9pPr marL="3657234" indent="0">
              <a:buClr>
                <a:schemeClr val="accent2"/>
              </a:buClr>
              <a:buFont typeface="Arial" panose="020B0604020202020204" pitchFamily="34" charset="0"/>
              <a:buNone/>
              <a:defRPr sz="12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dirty="0"/>
              <a:t>Create a list 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3C1148E7-D28B-D5D5-79FB-85A6384042F3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478772" y="1812589"/>
            <a:ext cx="5101117" cy="489098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 hangingPunct="0">
              <a:spcBef>
                <a:spcPts val="0"/>
              </a:spcBef>
              <a:spcAft>
                <a:spcPts val="900"/>
              </a:spcAft>
              <a:buNone/>
              <a:defRPr lang="en-US" sz="1600" b="1" i="0" kern="1200" cap="all" spc="50" baseline="0" dirty="0">
                <a:solidFill>
                  <a:schemeClr val="accent3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pPr marL="0" lvl="0" indent="0" algn="l" defTabSz="228577" rtl="0" eaLnBrk="1" latinLnBrk="0" hangingPunct="0">
              <a:lnSpc>
                <a:spcPct val="95000"/>
              </a:lnSpc>
              <a:spcBef>
                <a:spcPts val="0"/>
              </a:spcBef>
              <a:spcAft>
                <a:spcPts val="900"/>
              </a:spcAft>
              <a:buClr>
                <a:schemeClr val="accent2"/>
              </a:buClr>
              <a:buSzPct val="80000"/>
              <a:buFontTx/>
              <a:buNone/>
              <a:tabLst/>
            </a:pPr>
            <a:r>
              <a:rPr lang="en-US" dirty="0"/>
              <a:t>Click To Edit Subtitle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7DDFD36E-FE76-C4FE-7833-DDE198F0EB8F}"/>
              </a:ext>
            </a:extLst>
          </p:cNvPr>
          <p:cNvSpPr>
            <a:spLocks noGrp="1"/>
          </p:cNvSpPr>
          <p:nvPr>
            <p:ph sz="quarter" idx="32" hasCustomPrompt="1"/>
          </p:nvPr>
        </p:nvSpPr>
        <p:spPr>
          <a:xfrm>
            <a:off x="6478773" y="2372570"/>
            <a:ext cx="5101064" cy="1292394"/>
          </a:xfrm>
          <a:prstGeom prst="rect">
            <a:avLst/>
          </a:prstGeom>
        </p:spPr>
        <p:txBody>
          <a:bodyPr>
            <a:noAutofit/>
          </a:bodyPr>
          <a:lstStyle>
            <a:lvl1pPr indent="-228577" algn="l">
              <a:buClr>
                <a:schemeClr val="accent2"/>
              </a:buClr>
              <a:defRPr sz="1600">
                <a:solidFill>
                  <a:schemeClr val="tx2"/>
                </a:solidFill>
              </a:defRPr>
            </a:lvl1pPr>
            <a:lvl2pPr indent="-228577" algn="ctr">
              <a:buClr>
                <a:schemeClr val="accent2"/>
              </a:buClr>
              <a:defRPr sz="1400">
                <a:solidFill>
                  <a:schemeClr val="tx2"/>
                </a:solidFill>
              </a:defRPr>
            </a:lvl2pPr>
            <a:lvl3pPr indent="-228577" algn="ctr">
              <a:buClr>
                <a:schemeClr val="accent2"/>
              </a:buClr>
              <a:defRPr sz="1200">
                <a:solidFill>
                  <a:schemeClr val="tx2"/>
                </a:solidFill>
              </a:defRPr>
            </a:lvl3pPr>
            <a:lvl4pPr>
              <a:buClr>
                <a:schemeClr val="accent2"/>
              </a:buClr>
              <a:defRPr sz="1400">
                <a:solidFill>
                  <a:schemeClr val="tx2"/>
                </a:solidFill>
              </a:defRPr>
            </a:lvl4pPr>
            <a:lvl5pPr>
              <a:buClr>
                <a:schemeClr val="accent2"/>
              </a:buClr>
              <a:defRPr sz="1400">
                <a:solidFill>
                  <a:schemeClr val="tx2"/>
                </a:solidFill>
              </a:defRPr>
            </a:lvl5pPr>
            <a:lvl6pPr>
              <a:buClr>
                <a:schemeClr val="accent2"/>
              </a:buClr>
              <a:defRPr sz="1400">
                <a:solidFill>
                  <a:schemeClr val="tx2"/>
                </a:solidFill>
              </a:defRPr>
            </a:lvl6pPr>
            <a:lvl7pPr>
              <a:buClr>
                <a:schemeClr val="accent2"/>
              </a:buClr>
              <a:defRPr sz="1400">
                <a:solidFill>
                  <a:schemeClr val="tx2"/>
                </a:solidFill>
              </a:defRPr>
            </a:lvl7pPr>
            <a:lvl8pPr>
              <a:buClr>
                <a:schemeClr val="accent2"/>
              </a:buClr>
              <a:defRPr sz="1400" baseline="0">
                <a:solidFill>
                  <a:schemeClr val="tx2"/>
                </a:solidFill>
              </a:defRPr>
            </a:lvl8pPr>
            <a:lvl9pPr marL="3657234" indent="0">
              <a:buClr>
                <a:schemeClr val="accent2"/>
              </a:buClr>
              <a:buFont typeface="Arial" panose="020B0604020202020204" pitchFamily="34" charset="0"/>
              <a:buNone/>
              <a:defRPr sz="12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dirty="0"/>
              <a:t>Create a list</a:t>
            </a:r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DC4783B6-5997-9479-A52C-E13D9E8F5D61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09600" y="4002896"/>
            <a:ext cx="5101117" cy="489098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 hangingPunct="0">
              <a:spcBef>
                <a:spcPts val="0"/>
              </a:spcBef>
              <a:spcAft>
                <a:spcPts val="900"/>
              </a:spcAft>
              <a:buNone/>
              <a:defRPr lang="en-US" sz="1600" b="1" i="0" kern="1200" cap="all" spc="50" baseline="0" dirty="0">
                <a:solidFill>
                  <a:schemeClr val="accent3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pPr marL="0" lvl="0" indent="0" algn="l" defTabSz="228577" rtl="0" eaLnBrk="1" latinLnBrk="0" hangingPunct="0">
              <a:lnSpc>
                <a:spcPct val="95000"/>
              </a:lnSpc>
              <a:spcBef>
                <a:spcPts val="0"/>
              </a:spcBef>
              <a:spcAft>
                <a:spcPts val="900"/>
              </a:spcAft>
              <a:buClr>
                <a:schemeClr val="accent2"/>
              </a:buClr>
              <a:buSzPct val="80000"/>
              <a:buFontTx/>
              <a:buNone/>
              <a:tabLst/>
            </a:pPr>
            <a:r>
              <a:rPr lang="en-US" dirty="0"/>
              <a:t>Click To Edit Subtitle</a:t>
            </a:r>
          </a:p>
        </p:txBody>
      </p:sp>
      <p:sp>
        <p:nvSpPr>
          <p:cNvPr id="20" name="Content Placeholder 3">
            <a:extLst>
              <a:ext uri="{FF2B5EF4-FFF2-40B4-BE49-F238E27FC236}">
                <a16:creationId xmlns:a16="http://schemas.microsoft.com/office/drawing/2014/main" id="{7561E255-C9A9-1126-14A8-1F754A7FCB5D}"/>
              </a:ext>
            </a:extLst>
          </p:cNvPr>
          <p:cNvSpPr>
            <a:spLocks noGrp="1"/>
          </p:cNvSpPr>
          <p:nvPr>
            <p:ph sz="quarter" idx="34" hasCustomPrompt="1"/>
          </p:nvPr>
        </p:nvSpPr>
        <p:spPr>
          <a:xfrm>
            <a:off x="609601" y="4562877"/>
            <a:ext cx="5101064" cy="1292394"/>
          </a:xfrm>
          <a:prstGeom prst="rect">
            <a:avLst/>
          </a:prstGeom>
        </p:spPr>
        <p:txBody>
          <a:bodyPr>
            <a:noAutofit/>
          </a:bodyPr>
          <a:lstStyle>
            <a:lvl1pPr indent="-228577" algn="l">
              <a:buClr>
                <a:schemeClr val="accent2"/>
              </a:buClr>
              <a:defRPr sz="1600">
                <a:solidFill>
                  <a:schemeClr val="tx2"/>
                </a:solidFill>
              </a:defRPr>
            </a:lvl1pPr>
            <a:lvl2pPr indent="-228577" algn="ctr">
              <a:buClr>
                <a:schemeClr val="accent2"/>
              </a:buClr>
              <a:defRPr sz="1400">
                <a:solidFill>
                  <a:schemeClr val="tx2"/>
                </a:solidFill>
              </a:defRPr>
            </a:lvl2pPr>
            <a:lvl3pPr indent="-228577" algn="ctr">
              <a:buClr>
                <a:schemeClr val="accent2"/>
              </a:buClr>
              <a:defRPr sz="1200">
                <a:solidFill>
                  <a:schemeClr val="tx2"/>
                </a:solidFill>
              </a:defRPr>
            </a:lvl3pPr>
            <a:lvl4pPr>
              <a:buClr>
                <a:schemeClr val="accent2"/>
              </a:buClr>
              <a:defRPr sz="1400">
                <a:solidFill>
                  <a:schemeClr val="tx2"/>
                </a:solidFill>
              </a:defRPr>
            </a:lvl4pPr>
            <a:lvl5pPr>
              <a:buClr>
                <a:schemeClr val="accent2"/>
              </a:buClr>
              <a:defRPr sz="1400">
                <a:solidFill>
                  <a:schemeClr val="tx2"/>
                </a:solidFill>
              </a:defRPr>
            </a:lvl5pPr>
            <a:lvl6pPr>
              <a:buClr>
                <a:schemeClr val="accent2"/>
              </a:buClr>
              <a:defRPr sz="1400">
                <a:solidFill>
                  <a:schemeClr val="tx2"/>
                </a:solidFill>
              </a:defRPr>
            </a:lvl6pPr>
            <a:lvl7pPr>
              <a:buClr>
                <a:schemeClr val="accent2"/>
              </a:buClr>
              <a:defRPr sz="1400">
                <a:solidFill>
                  <a:schemeClr val="tx2"/>
                </a:solidFill>
              </a:defRPr>
            </a:lvl7pPr>
            <a:lvl8pPr>
              <a:buClr>
                <a:schemeClr val="accent2"/>
              </a:buClr>
              <a:defRPr sz="1400" baseline="0">
                <a:solidFill>
                  <a:schemeClr val="tx2"/>
                </a:solidFill>
              </a:defRPr>
            </a:lvl8pPr>
            <a:lvl9pPr marL="3657234" indent="0">
              <a:buClr>
                <a:schemeClr val="accent2"/>
              </a:buClr>
              <a:buFont typeface="Arial" panose="020B0604020202020204" pitchFamily="34" charset="0"/>
              <a:buNone/>
              <a:defRPr sz="12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dirty="0"/>
              <a:t>Create a list </a:t>
            </a:r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A687D79A-C9E4-51E8-3BD1-610E09971AEA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478772" y="4002896"/>
            <a:ext cx="5101117" cy="489098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 hangingPunct="0">
              <a:spcBef>
                <a:spcPts val="0"/>
              </a:spcBef>
              <a:spcAft>
                <a:spcPts val="900"/>
              </a:spcAft>
              <a:buNone/>
              <a:defRPr lang="en-US" sz="1600" b="1" i="0" kern="1200" cap="all" spc="50" baseline="0" dirty="0">
                <a:solidFill>
                  <a:schemeClr val="accent3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pPr marL="0" lvl="0" indent="0" algn="l" defTabSz="228577" rtl="0" eaLnBrk="1" latinLnBrk="0" hangingPunct="0">
              <a:lnSpc>
                <a:spcPct val="95000"/>
              </a:lnSpc>
              <a:spcBef>
                <a:spcPts val="0"/>
              </a:spcBef>
              <a:spcAft>
                <a:spcPts val="900"/>
              </a:spcAft>
              <a:buClr>
                <a:schemeClr val="accent2"/>
              </a:buClr>
              <a:buSzPct val="80000"/>
              <a:buFontTx/>
              <a:buNone/>
              <a:tabLst/>
            </a:pPr>
            <a:r>
              <a:rPr lang="en-US" dirty="0"/>
              <a:t>Click To Edit Subtitle</a:t>
            </a:r>
          </a:p>
        </p:txBody>
      </p:sp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56F78CF4-C4C0-895E-5061-C4A418B1FCE9}"/>
              </a:ext>
            </a:extLst>
          </p:cNvPr>
          <p:cNvSpPr>
            <a:spLocks noGrp="1"/>
          </p:cNvSpPr>
          <p:nvPr>
            <p:ph sz="quarter" idx="36" hasCustomPrompt="1"/>
          </p:nvPr>
        </p:nvSpPr>
        <p:spPr>
          <a:xfrm>
            <a:off x="6478773" y="4562877"/>
            <a:ext cx="5101064" cy="1292394"/>
          </a:xfrm>
          <a:prstGeom prst="rect">
            <a:avLst/>
          </a:prstGeom>
        </p:spPr>
        <p:txBody>
          <a:bodyPr>
            <a:noAutofit/>
          </a:bodyPr>
          <a:lstStyle>
            <a:lvl1pPr indent="-228577" algn="l">
              <a:buClr>
                <a:schemeClr val="accent2"/>
              </a:buClr>
              <a:defRPr sz="1600">
                <a:solidFill>
                  <a:schemeClr val="tx2"/>
                </a:solidFill>
              </a:defRPr>
            </a:lvl1pPr>
            <a:lvl2pPr indent="-228577" algn="ctr">
              <a:buClr>
                <a:schemeClr val="accent2"/>
              </a:buClr>
              <a:defRPr sz="1400">
                <a:solidFill>
                  <a:schemeClr val="tx2"/>
                </a:solidFill>
              </a:defRPr>
            </a:lvl2pPr>
            <a:lvl3pPr indent="-228577" algn="ctr">
              <a:buClr>
                <a:schemeClr val="accent2"/>
              </a:buClr>
              <a:defRPr sz="1200">
                <a:solidFill>
                  <a:schemeClr val="tx2"/>
                </a:solidFill>
              </a:defRPr>
            </a:lvl3pPr>
            <a:lvl4pPr>
              <a:buClr>
                <a:schemeClr val="accent2"/>
              </a:buClr>
              <a:defRPr sz="1400">
                <a:solidFill>
                  <a:schemeClr val="tx2"/>
                </a:solidFill>
              </a:defRPr>
            </a:lvl4pPr>
            <a:lvl5pPr>
              <a:buClr>
                <a:schemeClr val="accent2"/>
              </a:buClr>
              <a:defRPr sz="1400">
                <a:solidFill>
                  <a:schemeClr val="tx2"/>
                </a:solidFill>
              </a:defRPr>
            </a:lvl5pPr>
            <a:lvl6pPr>
              <a:buClr>
                <a:schemeClr val="accent2"/>
              </a:buClr>
              <a:defRPr sz="1400">
                <a:solidFill>
                  <a:schemeClr val="tx2"/>
                </a:solidFill>
              </a:defRPr>
            </a:lvl6pPr>
            <a:lvl7pPr>
              <a:buClr>
                <a:schemeClr val="accent2"/>
              </a:buClr>
              <a:defRPr sz="1400">
                <a:solidFill>
                  <a:schemeClr val="tx2"/>
                </a:solidFill>
              </a:defRPr>
            </a:lvl7pPr>
            <a:lvl8pPr>
              <a:buClr>
                <a:schemeClr val="accent2"/>
              </a:buClr>
              <a:defRPr sz="1400" baseline="0">
                <a:solidFill>
                  <a:schemeClr val="tx2"/>
                </a:solidFill>
              </a:defRPr>
            </a:lvl8pPr>
            <a:lvl9pPr marL="3657234" indent="0">
              <a:buClr>
                <a:schemeClr val="accent2"/>
              </a:buClr>
              <a:buFont typeface="Arial" panose="020B0604020202020204" pitchFamily="34" charset="0"/>
              <a:buNone/>
              <a:defRPr sz="12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dirty="0"/>
              <a:t>Create a list 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AEEC702-BFB3-AAC6-6905-77F0B2CEF953}"/>
              </a:ext>
            </a:extLst>
          </p:cNvPr>
          <p:cNvSpPr>
            <a:spLocks noGrp="1"/>
          </p:cNvSpPr>
          <p:nvPr>
            <p:ph type="dt" sz="half" idx="37"/>
          </p:nvPr>
        </p:nvSpPr>
        <p:spPr/>
        <p:txBody>
          <a:bodyPr/>
          <a:lstStyle/>
          <a:p>
            <a:fld id="{379FA71F-504D-3D4E-AC30-F705AC5871E6}" type="datetimeFigureOut">
              <a:rPr lang="en-US" smtClean="0"/>
              <a:pPr/>
              <a:t>6/22/26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990F09C-0A24-CBF1-3E22-6EB913734A9C}"/>
              </a:ext>
            </a:extLst>
          </p:cNvPr>
          <p:cNvSpPr>
            <a:spLocks noGrp="1"/>
          </p:cNvSpPr>
          <p:nvPr>
            <p:ph type="ftr" sz="quarter" idx="38"/>
          </p:nvPr>
        </p:nvSpPr>
        <p:spPr/>
        <p:txBody>
          <a:bodyPr/>
          <a:lstStyle/>
          <a:p>
            <a:r>
              <a:rPr lang="en-US"/>
              <a:t>Move </a:t>
            </a:r>
            <a:r>
              <a:rPr lang="en-US" b="1"/>
              <a:t>Faster. </a:t>
            </a:r>
            <a:r>
              <a:rPr lang="en-US"/>
              <a:t>Go </a:t>
            </a:r>
            <a:r>
              <a:rPr lang="en-US" b="1"/>
              <a:t>Further.</a:t>
            </a:r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048252-7E33-7420-3621-3CA49F2176FB}"/>
              </a:ext>
            </a:extLst>
          </p:cNvPr>
          <p:cNvSpPr>
            <a:spLocks noGrp="1"/>
          </p:cNvSpPr>
          <p:nvPr>
            <p:ph type="sldNum" sz="quarter" idx="39"/>
          </p:nvPr>
        </p:nvSpPr>
        <p:spPr/>
        <p:txBody>
          <a:bodyPr/>
          <a:lstStyle/>
          <a:p>
            <a:fld id="{F7E38C8A-ACFC-2244-BA01-BF83E6500A6E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A304B147-9915-4977-BAF1-206818133C0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0086" y="6283130"/>
            <a:ext cx="1679789" cy="256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889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_Split Content w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4AEF5A26-8DBF-082F-3985-AAB1B971E6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0315" y="571501"/>
            <a:ext cx="4107930" cy="1150055"/>
          </a:xfrm>
        </p:spPr>
        <p:txBody>
          <a:bodyPr anchor="b"/>
          <a:lstStyle>
            <a:lvl1pPr>
              <a:defRPr sz="3299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slide title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2395ADE-8FFB-90E7-2124-1FB63D6C5B15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609600" y="2014538"/>
            <a:ext cx="4107930" cy="392906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9916BD5B-494E-B0B0-B479-F0D17CC6FFE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205244" y="1256232"/>
            <a:ext cx="6376328" cy="496777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hangingPunct="0">
              <a:spcBef>
                <a:spcPts val="0"/>
              </a:spcBef>
              <a:spcAft>
                <a:spcPts val="900"/>
              </a:spcAft>
              <a:buNone/>
              <a:defRPr lang="en-US" sz="2000" b="1" i="0" kern="1200" spc="50" baseline="0" dirty="0">
                <a:solidFill>
                  <a:schemeClr val="accent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pPr marL="0" lvl="0" indent="0" algn="l" defTabSz="228577" rtl="0" eaLnBrk="1" latinLnBrk="0" hangingPunct="0">
              <a:lnSpc>
                <a:spcPct val="95000"/>
              </a:lnSpc>
              <a:spcBef>
                <a:spcPts val="0"/>
              </a:spcBef>
              <a:spcAft>
                <a:spcPts val="900"/>
              </a:spcAft>
              <a:buClr>
                <a:schemeClr val="accent2"/>
              </a:buClr>
              <a:buSzPct val="80000"/>
              <a:buFontTx/>
              <a:buNone/>
            </a:pPr>
            <a:r>
              <a:rPr lang="en-US" dirty="0"/>
              <a:t>CLICK TO EDIT SUBTITLE</a:t>
            </a:r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10CF4C1B-898A-39CD-2B22-DBC84DDB7B9D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5201920" y="1829146"/>
            <a:ext cx="6376328" cy="411445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67DC1D2-2EE4-B041-BD9D-7567006D5C4D}"/>
              </a:ext>
            </a:extLst>
          </p:cNvPr>
          <p:cNvSpPr>
            <a:spLocks noGrp="1"/>
          </p:cNvSpPr>
          <p:nvPr>
            <p:ph type="dt" sz="half" idx="26"/>
          </p:nvPr>
        </p:nvSpPr>
        <p:spPr/>
        <p:txBody>
          <a:bodyPr/>
          <a:lstStyle/>
          <a:p>
            <a:fld id="{379FA71F-504D-3D4E-AC30-F705AC5871E6}" type="datetimeFigureOut">
              <a:rPr lang="en-US" smtClean="0"/>
              <a:pPr/>
              <a:t>6/22/26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617A5DC-9E2C-EE1C-837D-713A6D6AA1E3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en-US"/>
              <a:t>Move </a:t>
            </a:r>
            <a:r>
              <a:rPr lang="en-US" b="1"/>
              <a:t>Faster. </a:t>
            </a:r>
            <a:r>
              <a:rPr lang="en-US"/>
              <a:t>Go </a:t>
            </a:r>
            <a:r>
              <a:rPr lang="en-US" b="1"/>
              <a:t>Further.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A806A4-0377-0355-F676-742420109EAC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F7E38C8A-ACFC-2244-BA01-BF83E6500A6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391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_Split Content w Subtitl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4AEF5A26-8DBF-082F-3985-AAB1B971E6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0315" y="571500"/>
            <a:ext cx="4107930" cy="1144411"/>
          </a:xfrm>
        </p:spPr>
        <p:txBody>
          <a:bodyPr anchor="b"/>
          <a:lstStyle>
            <a:lvl1pPr>
              <a:defRPr sz="3299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slide title</a:t>
            </a:r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DA57E7B4-6097-3EDB-10EE-5A099F4169ED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609600" y="2014538"/>
            <a:ext cx="4107930" cy="392906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6C8C3B79-9F35-0163-A9D8-48B9AD40879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205244" y="1256232"/>
            <a:ext cx="6376328" cy="496777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hangingPunct="0">
              <a:spcBef>
                <a:spcPts val="0"/>
              </a:spcBef>
              <a:spcAft>
                <a:spcPts val="900"/>
              </a:spcAft>
              <a:buNone/>
              <a:defRPr lang="en-US" sz="2000" b="1" i="0" kern="1200" spc="50" baseline="0" dirty="0">
                <a:solidFill>
                  <a:schemeClr val="accent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pPr marL="0" lvl="0" indent="0" algn="l" defTabSz="228577" rtl="0" eaLnBrk="1" latinLnBrk="0" hangingPunct="0">
              <a:lnSpc>
                <a:spcPct val="95000"/>
              </a:lnSpc>
              <a:spcBef>
                <a:spcPts val="0"/>
              </a:spcBef>
              <a:spcAft>
                <a:spcPts val="900"/>
              </a:spcAft>
              <a:buClr>
                <a:schemeClr val="accent2"/>
              </a:buClr>
              <a:buSzPct val="80000"/>
              <a:buFontTx/>
              <a:buNone/>
            </a:pPr>
            <a:r>
              <a:rPr lang="en-US" dirty="0"/>
              <a:t>CLICK TO EDIT SUBTITLE</a:t>
            </a:r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FA56F61F-6670-D849-3113-E4EB5115A6C1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5201920" y="1829146"/>
            <a:ext cx="6376328" cy="411445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2BEE22-256C-46A0-C5CE-EC12D5F66590}"/>
              </a:ext>
            </a:extLst>
          </p:cNvPr>
          <p:cNvSpPr>
            <a:spLocks noGrp="1"/>
          </p:cNvSpPr>
          <p:nvPr>
            <p:ph type="dt" sz="half" idx="26"/>
          </p:nvPr>
        </p:nvSpPr>
        <p:spPr/>
        <p:txBody>
          <a:bodyPr/>
          <a:lstStyle/>
          <a:p>
            <a:fld id="{379FA71F-504D-3D4E-AC30-F705AC5871E6}" type="datetimeFigureOut">
              <a:rPr lang="en-US" smtClean="0"/>
              <a:pPr/>
              <a:t>6/22/26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A4D96DDA-9F2F-D551-F2B6-4204A8081EFA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en-US"/>
              <a:t>Move </a:t>
            </a:r>
            <a:r>
              <a:rPr lang="en-US" b="1"/>
              <a:t>Faster. </a:t>
            </a:r>
            <a:r>
              <a:rPr lang="en-US"/>
              <a:t>Go </a:t>
            </a:r>
            <a:r>
              <a:rPr lang="en-US" b="1"/>
              <a:t>Further.</a:t>
            </a:r>
            <a:endParaRPr lang="en-US" b="1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1D9307CC-D6FA-CB78-9698-FEEE1672F805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F7E38C8A-ACFC-2244-BA01-BF83E6500A6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5306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lone 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584E106F-2C04-5ABE-C80D-C50676DC358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641600" y="0"/>
            <a:ext cx="9550400" cy="685800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2051CF3-7653-3A3C-6A93-42876261894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3280" y="1716087"/>
            <a:ext cx="6766560" cy="3425825"/>
          </a:xfrm>
          <a:prstGeom prst="rect">
            <a:avLst/>
          </a:prstGeom>
        </p:spPr>
        <p:txBody>
          <a:bodyPr anchor="ctr"/>
          <a:lstStyle>
            <a:lvl1pPr fontAlgn="b" hangingPunct="0">
              <a:defRPr sz="48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Large standalone text </a:t>
            </a:r>
            <a:br>
              <a:rPr lang="en-US" dirty="0"/>
            </a:br>
            <a:r>
              <a:rPr lang="en-US" dirty="0"/>
              <a:t>can go here, with a coordinating photo. </a:t>
            </a:r>
          </a:p>
        </p:txBody>
      </p:sp>
      <p:pic>
        <p:nvPicPr>
          <p:cNvPr id="15" name="Picture 14" descr="A red and black gradient&#10;&#10;AI-generated content may be incorrect.">
            <a:extLst>
              <a:ext uri="{FF2B5EF4-FFF2-40B4-BE49-F238E27FC236}">
                <a16:creationId xmlns:a16="http://schemas.microsoft.com/office/drawing/2014/main" id="{5039F2B3-D625-D3D7-EA93-DE3534C08B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  <a14:imgEffect>
                      <a14:saturation sat="179000"/>
                    </a14:imgEffect>
                    <a14:imgEffect>
                      <a14:brightnessContrast bright="-11000" contrast="4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56108" t="1481" r="40766" b="16110"/>
          <a:stretch>
            <a:fillRect/>
          </a:stretch>
        </p:blipFill>
        <p:spPr>
          <a:xfrm rot="10800000" flipV="1">
            <a:off x="-7932" y="0"/>
            <a:ext cx="381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404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_Multi Layout">
    <p:bg>
      <p:bgPr>
        <a:gradFill>
          <a:gsLst>
            <a:gs pos="0">
              <a:schemeClr val="bg1"/>
            </a:gs>
            <a:gs pos="74000">
              <a:schemeClr val="bg2"/>
            </a:gs>
            <a:gs pos="83000">
              <a:schemeClr val="bg2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C06CFB88-103F-C977-484F-E7B808A8F294}"/>
              </a:ext>
            </a:extLst>
          </p:cNvPr>
          <p:cNvSpPr/>
          <p:nvPr userDrawn="1"/>
        </p:nvSpPr>
        <p:spPr>
          <a:xfrm>
            <a:off x="8011114" y="0"/>
            <a:ext cx="4180886" cy="6858000"/>
          </a:xfrm>
          <a:prstGeom prst="rect">
            <a:avLst/>
          </a:prstGeom>
          <a:solidFill>
            <a:schemeClr val="tx1"/>
          </a:solidFill>
          <a:ln w="12700">
            <a:noFill/>
          </a:ln>
          <a:effectLst>
            <a:outerShdw blurRad="110724" dist="43737" dir="2700000" algn="tl" rotWithShape="0">
              <a:prstClr val="black">
                <a:alpha val="19751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pic>
        <p:nvPicPr>
          <p:cNvPr id="3" name="Picture 2" descr="A red and black gradient&#10;&#10;AI-generated content may be incorrect.">
            <a:extLst>
              <a:ext uri="{FF2B5EF4-FFF2-40B4-BE49-F238E27FC236}">
                <a16:creationId xmlns:a16="http://schemas.microsoft.com/office/drawing/2014/main" id="{DC545025-5CBC-FEB1-0522-EDA76C5E8B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  <a14:imgEffect>
                      <a14:saturation sat="179000"/>
                    </a14:imgEffect>
                    <a14:imgEffect>
                      <a14:brightnessContrast bright="-11000" contrast="4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-4"/>
          <a:stretch>
            <a:fillRect/>
          </a:stretch>
        </p:blipFill>
        <p:spPr>
          <a:xfrm rot="10800000" flipV="1">
            <a:off x="8010998" y="0"/>
            <a:ext cx="4180887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131582F-3F5C-E1E8-E159-958A6F728A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0316" y="2372597"/>
            <a:ext cx="6769980" cy="703237"/>
          </a:xfrm>
        </p:spPr>
        <p:txBody>
          <a:bodyPr anchor="t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E3F11B5-9A00-7D17-B480-3E52B5B6025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561374" y="970258"/>
            <a:ext cx="3115195" cy="46374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048B1B9F-F1EB-208B-E6FD-3AF69FFECB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561374" y="530489"/>
            <a:ext cx="3115195" cy="37302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buNone/>
              <a:defRPr sz="2000" b="1" spc="5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Call-Out Text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4853EF8-0FDE-CA9C-5776-B60B81795778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0" y="0"/>
            <a:ext cx="8011114" cy="2062163"/>
          </a:xfrm>
          <a:solidFill>
            <a:schemeClr val="accent3"/>
          </a:solidFill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E2C01113-BAE2-8197-E0C3-6AD71002C7A7}"/>
              </a:ext>
            </a:extLst>
          </p:cNvPr>
          <p:cNvSpPr>
            <a:spLocks noGrp="1"/>
          </p:cNvSpPr>
          <p:nvPr>
            <p:ph type="dt" sz="half" idx="27"/>
          </p:nvPr>
        </p:nvSpPr>
        <p:spPr>
          <a:xfrm>
            <a:off x="8106111" y="6239616"/>
            <a:ext cx="2680661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379FA71F-504D-3D4E-AC30-F705AC5871E6}" type="datetimeFigureOut">
              <a:rPr lang="en-US" smtClean="0"/>
              <a:pPr/>
              <a:t>6/24/26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9E177DE2-E16C-E8E8-70F1-A0C7D30F3C26}"/>
              </a:ext>
            </a:extLst>
          </p:cNvPr>
          <p:cNvSpPr>
            <a:spLocks noGrp="1"/>
          </p:cNvSpPr>
          <p:nvPr>
            <p:ph type="ftr" sz="quarter" idx="28"/>
          </p:nvPr>
        </p:nvSpPr>
        <p:spPr/>
        <p:txBody>
          <a:bodyPr/>
          <a:lstStyle/>
          <a:p>
            <a:r>
              <a:rPr lang="en-US"/>
              <a:t>Move </a:t>
            </a:r>
            <a:r>
              <a:rPr lang="en-US" b="1"/>
              <a:t>Faster. </a:t>
            </a:r>
            <a:r>
              <a:rPr lang="en-US"/>
              <a:t>Go </a:t>
            </a:r>
            <a:r>
              <a:rPr lang="en-US" b="1"/>
              <a:t>Further.</a:t>
            </a:r>
            <a:endParaRPr lang="en-US" b="1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E2589ED5-5C78-582E-CCF4-29A1C3BA0BAF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>
          <a:xfrm>
            <a:off x="10950754" y="6239618"/>
            <a:ext cx="725815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F7E38C8A-ACFC-2244-BA01-BF83E6500A6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842A57C2-D6D1-7BF7-8BEB-58F386E488BC}"/>
              </a:ext>
            </a:extLst>
          </p:cNvPr>
          <p:cNvSpPr>
            <a:spLocks noGrp="1"/>
          </p:cNvSpPr>
          <p:nvPr>
            <p:ph sz="quarter" idx="30"/>
          </p:nvPr>
        </p:nvSpPr>
        <p:spPr>
          <a:xfrm>
            <a:off x="610316" y="3237292"/>
            <a:ext cx="6769980" cy="269533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5C4FD0CA-5D9A-22FB-E13A-9DBD428B344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561374" y="2126059"/>
            <a:ext cx="3115195" cy="46374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99254159-37CE-E343-D11D-155D9C9A5D3E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561374" y="1686290"/>
            <a:ext cx="3115195" cy="37302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buNone/>
              <a:defRPr sz="2000" b="1" spc="5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Call-Out Text</a:t>
            </a:r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6DB121E5-C08C-F5C9-5F8E-CF828BC8A3FE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561374" y="3281860"/>
            <a:ext cx="3115195" cy="46374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6F27226C-2F29-2C42-5611-B433416CCCB3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561374" y="2842091"/>
            <a:ext cx="3115195" cy="37302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buNone/>
              <a:defRPr sz="2000" b="1" spc="5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Call-Out Text</a:t>
            </a:r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331E75B7-2CB6-EBD0-BF69-9E670FC167A3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561374" y="4437662"/>
            <a:ext cx="3115195" cy="46374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  <p:sp>
        <p:nvSpPr>
          <p:cNvPr id="31" name="Text Placeholder 8">
            <a:extLst>
              <a:ext uri="{FF2B5EF4-FFF2-40B4-BE49-F238E27FC236}">
                <a16:creationId xmlns:a16="http://schemas.microsoft.com/office/drawing/2014/main" id="{52D927E5-4A11-4920-5FBF-941B7248477D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561374" y="3997893"/>
            <a:ext cx="3115195" cy="37302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buNone/>
              <a:defRPr sz="2000" b="1" spc="5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Call-Out Text</a:t>
            </a:r>
          </a:p>
        </p:txBody>
      </p:sp>
      <p:sp>
        <p:nvSpPr>
          <p:cNvPr id="32" name="Text Placeholder 8">
            <a:extLst>
              <a:ext uri="{FF2B5EF4-FFF2-40B4-BE49-F238E27FC236}">
                <a16:creationId xmlns:a16="http://schemas.microsoft.com/office/drawing/2014/main" id="{306CCD5B-6D08-F833-5B6C-DA7F59F6A36B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561374" y="5593464"/>
            <a:ext cx="3115195" cy="46374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  <p:sp>
        <p:nvSpPr>
          <p:cNvPr id="33" name="Text Placeholder 8">
            <a:extLst>
              <a:ext uri="{FF2B5EF4-FFF2-40B4-BE49-F238E27FC236}">
                <a16:creationId xmlns:a16="http://schemas.microsoft.com/office/drawing/2014/main" id="{08AAD4EE-5F27-4DF1-9E6F-AA68E1FE6328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561374" y="5153695"/>
            <a:ext cx="3115195" cy="37302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buNone/>
              <a:defRPr sz="2000" b="1" spc="5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Call-Out Text</a:t>
            </a:r>
          </a:p>
        </p:txBody>
      </p:sp>
    </p:spTree>
    <p:extLst>
      <p:ext uri="{BB962C8B-B14F-4D97-AF65-F5344CB8AC3E}">
        <p14:creationId xmlns:p14="http://schemas.microsoft.com/office/powerpoint/2010/main" val="17850326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_Multi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C06CFB88-103F-C977-484F-E7B808A8F294}"/>
              </a:ext>
            </a:extLst>
          </p:cNvPr>
          <p:cNvSpPr/>
          <p:nvPr userDrawn="1"/>
        </p:nvSpPr>
        <p:spPr>
          <a:xfrm>
            <a:off x="8011114" y="0"/>
            <a:ext cx="4180886" cy="6858000"/>
          </a:xfrm>
          <a:prstGeom prst="rect">
            <a:avLst/>
          </a:prstGeom>
          <a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contrast="15000"/>
                      </a14:imgEffect>
                    </a14:imgLayer>
                  </a14:imgProps>
                </a:ext>
              </a:extLst>
            </a:blip>
            <a:stretch>
              <a:fillRect l="-68164" t="-12705" r="-58326" b="-2405"/>
            </a:stretch>
          </a:blipFill>
          <a:ln w="12700">
            <a:noFill/>
          </a:ln>
          <a:effectLst>
            <a:outerShdw blurRad="110724" dist="43737" dir="2700000" algn="tl" rotWithShape="0">
              <a:prstClr val="black">
                <a:alpha val="19751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131582F-3F5C-E1E8-E159-958A6F728A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0316" y="2372597"/>
            <a:ext cx="6769980" cy="703237"/>
          </a:xfrm>
        </p:spPr>
        <p:txBody>
          <a:bodyPr anchor="t"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E3F11B5-9A00-7D17-B480-3E52B5B6025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561374" y="970258"/>
            <a:ext cx="3115195" cy="46374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048B1B9F-F1EB-208B-E6FD-3AF69FFECB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561374" y="530489"/>
            <a:ext cx="3115195" cy="37302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buNone/>
              <a:defRPr sz="2000" b="1" spc="5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Call-Out Text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4853EF8-0FDE-CA9C-5776-B60B81795778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0" y="0"/>
            <a:ext cx="8011114" cy="2062163"/>
          </a:xfrm>
          <a:solidFill>
            <a:schemeClr val="accent6"/>
          </a:solidFill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E2C01113-BAE2-8197-E0C3-6AD71002C7A7}"/>
              </a:ext>
            </a:extLst>
          </p:cNvPr>
          <p:cNvSpPr>
            <a:spLocks noGrp="1"/>
          </p:cNvSpPr>
          <p:nvPr>
            <p:ph type="dt" sz="half" idx="27"/>
          </p:nvPr>
        </p:nvSpPr>
        <p:spPr>
          <a:xfrm>
            <a:off x="8106111" y="6239616"/>
            <a:ext cx="2680661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79FA71F-504D-3D4E-AC30-F705AC5871E6}" type="datetimeFigureOut">
              <a:rPr lang="en-US" smtClean="0"/>
              <a:pPr/>
              <a:t>6/22/26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9E177DE2-E16C-E8E8-70F1-A0C7D30F3C26}"/>
              </a:ext>
            </a:extLst>
          </p:cNvPr>
          <p:cNvSpPr>
            <a:spLocks noGrp="1"/>
          </p:cNvSpPr>
          <p:nvPr>
            <p:ph type="ftr" sz="quarter" idx="28"/>
          </p:nvPr>
        </p:nvSpPr>
        <p:spPr/>
        <p:txBody>
          <a:bodyPr/>
          <a:lstStyle/>
          <a:p>
            <a:r>
              <a:rPr lang="en-US"/>
              <a:t>Move </a:t>
            </a:r>
            <a:r>
              <a:rPr lang="en-US" b="1"/>
              <a:t>Faster. </a:t>
            </a:r>
            <a:r>
              <a:rPr lang="en-US"/>
              <a:t>Go </a:t>
            </a:r>
            <a:r>
              <a:rPr lang="en-US" b="1"/>
              <a:t>Further.</a:t>
            </a:r>
            <a:endParaRPr lang="en-US" b="1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E2589ED5-5C78-582E-CCF4-29A1C3BA0BAF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>
          <a:xfrm>
            <a:off x="10950754" y="6239618"/>
            <a:ext cx="725815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7E38C8A-ACFC-2244-BA01-BF83E6500A6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842A57C2-D6D1-7BF7-8BEB-58F386E488BC}"/>
              </a:ext>
            </a:extLst>
          </p:cNvPr>
          <p:cNvSpPr>
            <a:spLocks noGrp="1"/>
          </p:cNvSpPr>
          <p:nvPr>
            <p:ph sz="quarter" idx="30"/>
          </p:nvPr>
        </p:nvSpPr>
        <p:spPr>
          <a:xfrm>
            <a:off x="610316" y="3237292"/>
            <a:ext cx="6769980" cy="269533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5C4FD0CA-5D9A-22FB-E13A-9DBD428B344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561374" y="2126059"/>
            <a:ext cx="3115195" cy="46374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99254159-37CE-E343-D11D-155D9C9A5D3E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561374" y="1686290"/>
            <a:ext cx="3115195" cy="37302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buNone/>
              <a:defRPr sz="2000" b="1" spc="5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Call-Out Text</a:t>
            </a:r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6DB121E5-C08C-F5C9-5F8E-CF828BC8A3FE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561374" y="3281860"/>
            <a:ext cx="3115195" cy="46374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6F27226C-2F29-2C42-5611-B433416CCCB3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561374" y="2842091"/>
            <a:ext cx="3115195" cy="37302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buNone/>
              <a:defRPr sz="2000" b="1" spc="5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Call-Out Text</a:t>
            </a:r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331E75B7-2CB6-EBD0-BF69-9E670FC167A3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561374" y="4437662"/>
            <a:ext cx="3115195" cy="46374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  <p:sp>
        <p:nvSpPr>
          <p:cNvPr id="31" name="Text Placeholder 8">
            <a:extLst>
              <a:ext uri="{FF2B5EF4-FFF2-40B4-BE49-F238E27FC236}">
                <a16:creationId xmlns:a16="http://schemas.microsoft.com/office/drawing/2014/main" id="{52D927E5-4A11-4920-5FBF-941B7248477D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561374" y="3997893"/>
            <a:ext cx="3115195" cy="37302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buNone/>
              <a:defRPr sz="2000" b="1" spc="5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Call-Out Text</a:t>
            </a:r>
          </a:p>
        </p:txBody>
      </p:sp>
      <p:sp>
        <p:nvSpPr>
          <p:cNvPr id="32" name="Text Placeholder 8">
            <a:extLst>
              <a:ext uri="{FF2B5EF4-FFF2-40B4-BE49-F238E27FC236}">
                <a16:creationId xmlns:a16="http://schemas.microsoft.com/office/drawing/2014/main" id="{306CCD5B-6D08-F833-5B6C-DA7F59F6A36B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561374" y="5593464"/>
            <a:ext cx="3115195" cy="46374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  <p:sp>
        <p:nvSpPr>
          <p:cNvPr id="33" name="Text Placeholder 8">
            <a:extLst>
              <a:ext uri="{FF2B5EF4-FFF2-40B4-BE49-F238E27FC236}">
                <a16:creationId xmlns:a16="http://schemas.microsoft.com/office/drawing/2014/main" id="{08AAD4EE-5F27-4DF1-9E6F-AA68E1FE6328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561374" y="5153695"/>
            <a:ext cx="3115195" cy="37302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buNone/>
              <a:defRPr sz="2000" b="1" spc="5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Call-Out Text</a:t>
            </a:r>
          </a:p>
        </p:txBody>
      </p:sp>
    </p:spTree>
    <p:extLst>
      <p:ext uri="{BB962C8B-B14F-4D97-AF65-F5344CB8AC3E}">
        <p14:creationId xmlns:p14="http://schemas.microsoft.com/office/powerpoint/2010/main" val="34627968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_Team Leadership_4 M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Picture 64" descr="A red and black gradient&#10;&#10;AI-generated content may be incorrect.">
            <a:extLst>
              <a:ext uri="{FF2B5EF4-FFF2-40B4-BE49-F238E27FC236}">
                <a16:creationId xmlns:a16="http://schemas.microsoft.com/office/drawing/2014/main" id="{7933F786-894B-4AA1-7AC3-E4CF7F2969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  <a14:imgEffect>
                      <a14:saturation sat="179000"/>
                    </a14:imgEffect>
                    <a14:imgEffect>
                      <a14:brightnessContrast bright="-11000" contrast="4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-4"/>
          <a:stretch>
            <a:fillRect/>
          </a:stretch>
        </p:blipFill>
        <p:spPr>
          <a:xfrm rot="10800000" flipV="1">
            <a:off x="-113" y="0"/>
            <a:ext cx="12192000" cy="68580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10315" y="571500"/>
            <a:ext cx="10971258" cy="575511"/>
          </a:xfrm>
        </p:spPr>
        <p:txBody>
          <a:bodyPr anchor="t" anchorCtr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Team Leadership Pages: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EC79915-FB40-467A-8EAB-6E2E0E5C10F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0317" y="1726955"/>
            <a:ext cx="2404123" cy="2405664"/>
          </a:xfrm>
          <a:prstGeom prst="ellipse">
            <a:avLst/>
          </a:prstGeom>
          <a:solidFill>
            <a:schemeClr val="bg2"/>
          </a:solidFill>
          <a:ln w="25400">
            <a:noFill/>
          </a:ln>
          <a:effectLst>
            <a:outerShdw blurRad="109521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>
              <a:defRPr sz="12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Text Placeholder 65">
            <a:extLst>
              <a:ext uri="{FF2B5EF4-FFF2-40B4-BE49-F238E27FC236}">
                <a16:creationId xmlns:a16="http://schemas.microsoft.com/office/drawing/2014/main" id="{85C4B830-EEB4-D907-02A5-F0CA00434C0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10315" y="4377175"/>
            <a:ext cx="2404124" cy="449426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marR="0" indent="0" algn="ctr" defTabSz="412709" rtl="0" fontAlgn="t" latinLnBrk="0" hangingPunct="0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kumimoji="0" lang="en-US" sz="2000" b="1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Calibri"/>
                <a:cs typeface="Calibri" panose="020F0502020204030204" pitchFamily="34" charset="0"/>
                <a:sym typeface="Raleway"/>
              </a:defRPr>
            </a:lvl1pPr>
          </a:lstStyle>
          <a:p>
            <a:pPr lvl="0"/>
            <a:r>
              <a:rPr lang="en-US" dirty="0"/>
              <a:t>Name Name Name</a:t>
            </a:r>
          </a:p>
        </p:txBody>
      </p:sp>
      <p:sp>
        <p:nvSpPr>
          <p:cNvPr id="18" name="Text Placeholder 65">
            <a:extLst>
              <a:ext uri="{FF2B5EF4-FFF2-40B4-BE49-F238E27FC236}">
                <a16:creationId xmlns:a16="http://schemas.microsoft.com/office/drawing/2014/main" id="{BEEE921F-5EEC-6273-45AA-EA6659F88E0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10317" y="4896367"/>
            <a:ext cx="2404124" cy="815764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412709" rtl="0" fontAlgn="t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kumimoji="0" lang="en-US" sz="14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Calibri"/>
                <a:cs typeface="Calibri" panose="020F0502020204030204" pitchFamily="34" charset="0"/>
                <a:sym typeface="Raleway"/>
              </a:defRPr>
            </a:lvl1pPr>
          </a:lstStyle>
          <a:p>
            <a:pPr lvl="0"/>
            <a:r>
              <a:rPr lang="en-US" dirty="0"/>
              <a:t>Space for three lines </a:t>
            </a:r>
            <a:br>
              <a:rPr lang="en-US" dirty="0"/>
            </a:br>
            <a:r>
              <a:rPr lang="en-US" dirty="0"/>
              <a:t>of job title description</a:t>
            </a:r>
            <a:br>
              <a:rPr lang="en-US" dirty="0"/>
            </a:br>
            <a:r>
              <a:rPr lang="en-US" dirty="0"/>
              <a:t>is available </a:t>
            </a:r>
          </a:p>
        </p:txBody>
      </p:sp>
      <p:sp>
        <p:nvSpPr>
          <p:cNvPr id="25" name="Picture Placeholder 3">
            <a:extLst>
              <a:ext uri="{FF2B5EF4-FFF2-40B4-BE49-F238E27FC236}">
                <a16:creationId xmlns:a16="http://schemas.microsoft.com/office/drawing/2014/main" id="{9A64EBFE-929A-0460-3E54-2040131B7FDB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466027" y="1726955"/>
            <a:ext cx="2404123" cy="2405664"/>
          </a:xfrm>
          <a:prstGeom prst="ellipse">
            <a:avLst/>
          </a:prstGeom>
          <a:solidFill>
            <a:schemeClr val="bg2"/>
          </a:solidFill>
          <a:ln w="25400">
            <a:noFill/>
          </a:ln>
          <a:effectLst>
            <a:outerShdw blurRad="109521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>
              <a:defRPr sz="12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Text Placeholder 65">
            <a:extLst>
              <a:ext uri="{FF2B5EF4-FFF2-40B4-BE49-F238E27FC236}">
                <a16:creationId xmlns:a16="http://schemas.microsoft.com/office/drawing/2014/main" id="{53452CCC-3BC2-BECA-AC6F-48587D85914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466025" y="4377175"/>
            <a:ext cx="2404124" cy="449426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marR="0" indent="0" algn="ctr" defTabSz="412709" rtl="0" fontAlgn="t" latinLnBrk="0" hangingPunct="0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kumimoji="0" lang="en-US" sz="2000" b="1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Calibri"/>
                <a:cs typeface="Calibri" panose="020F0502020204030204" pitchFamily="34" charset="0"/>
                <a:sym typeface="Raleway"/>
              </a:defRPr>
            </a:lvl1pPr>
          </a:lstStyle>
          <a:p>
            <a:pPr lvl="0"/>
            <a:r>
              <a:rPr lang="en-US" dirty="0"/>
              <a:t>Name Name Name</a:t>
            </a:r>
          </a:p>
        </p:txBody>
      </p:sp>
      <p:sp>
        <p:nvSpPr>
          <p:cNvPr id="27" name="Text Placeholder 65">
            <a:extLst>
              <a:ext uri="{FF2B5EF4-FFF2-40B4-BE49-F238E27FC236}">
                <a16:creationId xmlns:a16="http://schemas.microsoft.com/office/drawing/2014/main" id="{650A3747-F6A0-960C-1747-739A5334D5F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466027" y="4896367"/>
            <a:ext cx="2404124" cy="815764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412709" rtl="0" fontAlgn="t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kumimoji="0" lang="en-US" sz="14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Calibri"/>
                <a:cs typeface="Calibri" panose="020F0502020204030204" pitchFamily="34" charset="0"/>
                <a:sym typeface="Raleway"/>
              </a:defRPr>
            </a:lvl1pPr>
          </a:lstStyle>
          <a:p>
            <a:pPr lvl="0"/>
            <a:r>
              <a:rPr lang="en-US" dirty="0"/>
              <a:t>Space for three lines </a:t>
            </a:r>
            <a:br>
              <a:rPr lang="en-US" dirty="0"/>
            </a:br>
            <a:r>
              <a:rPr lang="en-US" dirty="0"/>
              <a:t>of job title description</a:t>
            </a:r>
            <a:br>
              <a:rPr lang="en-US" dirty="0"/>
            </a:br>
            <a:r>
              <a:rPr lang="en-US" dirty="0"/>
              <a:t>is available </a:t>
            </a:r>
          </a:p>
        </p:txBody>
      </p:sp>
      <p:sp>
        <p:nvSpPr>
          <p:cNvPr id="28" name="Picture Placeholder 3">
            <a:extLst>
              <a:ext uri="{FF2B5EF4-FFF2-40B4-BE49-F238E27FC236}">
                <a16:creationId xmlns:a16="http://schemas.microsoft.com/office/drawing/2014/main" id="{FD3598E7-72D4-7226-9BA7-DB9DB24C1C3E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6321737" y="1726955"/>
            <a:ext cx="2404123" cy="2405664"/>
          </a:xfrm>
          <a:prstGeom prst="ellipse">
            <a:avLst/>
          </a:prstGeom>
          <a:solidFill>
            <a:schemeClr val="bg2"/>
          </a:solidFill>
          <a:ln w="25400">
            <a:noFill/>
          </a:ln>
          <a:effectLst>
            <a:outerShdw blurRad="109521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>
              <a:defRPr sz="12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Text Placeholder 65">
            <a:extLst>
              <a:ext uri="{FF2B5EF4-FFF2-40B4-BE49-F238E27FC236}">
                <a16:creationId xmlns:a16="http://schemas.microsoft.com/office/drawing/2014/main" id="{6DB8206B-4488-B063-20ED-E2B62F0FC97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321735" y="4377175"/>
            <a:ext cx="2404124" cy="449426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marR="0" indent="0" algn="ctr" defTabSz="412709" rtl="0" fontAlgn="t" latinLnBrk="0" hangingPunct="0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kumimoji="0" lang="en-US" sz="2000" b="1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Calibri"/>
                <a:cs typeface="Calibri" panose="020F0502020204030204" pitchFamily="34" charset="0"/>
                <a:sym typeface="Raleway"/>
              </a:defRPr>
            </a:lvl1pPr>
          </a:lstStyle>
          <a:p>
            <a:pPr lvl="0"/>
            <a:r>
              <a:rPr lang="en-US" dirty="0"/>
              <a:t>Name Name Name</a:t>
            </a:r>
          </a:p>
        </p:txBody>
      </p:sp>
      <p:sp>
        <p:nvSpPr>
          <p:cNvPr id="30" name="Text Placeholder 65">
            <a:extLst>
              <a:ext uri="{FF2B5EF4-FFF2-40B4-BE49-F238E27FC236}">
                <a16:creationId xmlns:a16="http://schemas.microsoft.com/office/drawing/2014/main" id="{FFF2FA26-201D-8FC2-AC84-F9A4F309F2D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321737" y="4896367"/>
            <a:ext cx="2404124" cy="815764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412709" rtl="0" fontAlgn="t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kumimoji="0" lang="en-US" sz="14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Calibri"/>
                <a:cs typeface="Calibri" panose="020F0502020204030204" pitchFamily="34" charset="0"/>
                <a:sym typeface="Raleway"/>
              </a:defRPr>
            </a:lvl1pPr>
          </a:lstStyle>
          <a:p>
            <a:pPr lvl="0"/>
            <a:r>
              <a:rPr lang="en-US" dirty="0"/>
              <a:t>Space for three lines </a:t>
            </a:r>
            <a:br>
              <a:rPr lang="en-US" dirty="0"/>
            </a:br>
            <a:r>
              <a:rPr lang="en-US" dirty="0"/>
              <a:t>of job title description</a:t>
            </a:r>
            <a:br>
              <a:rPr lang="en-US" dirty="0"/>
            </a:br>
            <a:r>
              <a:rPr lang="en-US" dirty="0"/>
              <a:t>is available 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F45BA4E-CF35-1104-228F-5A1D50B54B8A}"/>
              </a:ext>
            </a:extLst>
          </p:cNvPr>
          <p:cNvSpPr>
            <a:spLocks noGrp="1"/>
          </p:cNvSpPr>
          <p:nvPr>
            <p:ph type="dt" sz="half" idx="26"/>
          </p:nvPr>
        </p:nvSpPr>
        <p:spPr/>
        <p:txBody>
          <a:bodyPr/>
          <a:lstStyle/>
          <a:p>
            <a:fld id="{379FA71F-504D-3D4E-AC30-F705AC5871E6}" type="datetimeFigureOut">
              <a:rPr lang="en-US" smtClean="0"/>
              <a:pPr/>
              <a:t>6/22/26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EA6FE53-EAE0-1DBB-1066-80B73E1BD6ED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en-US"/>
              <a:t>Move </a:t>
            </a:r>
            <a:r>
              <a:rPr lang="en-US" b="1"/>
              <a:t>Faster. </a:t>
            </a:r>
            <a:r>
              <a:rPr lang="en-US"/>
              <a:t>Go </a:t>
            </a:r>
            <a:r>
              <a:rPr lang="en-US" b="1"/>
              <a:t>Further.</a:t>
            </a:r>
            <a:endParaRPr lang="en-US" b="1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219C163-7F29-45A2-16E0-2EFB5B2AE2BB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F7E38C8A-ACFC-2244-BA01-BF83E6500A6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9E5468C2-8329-726E-32CC-5406C5557F42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9176697" y="1726955"/>
            <a:ext cx="2404123" cy="2405664"/>
          </a:xfrm>
          <a:prstGeom prst="ellipse">
            <a:avLst/>
          </a:prstGeom>
          <a:solidFill>
            <a:schemeClr val="bg2"/>
          </a:solidFill>
          <a:ln w="25400">
            <a:noFill/>
          </a:ln>
          <a:effectLst>
            <a:outerShdw blurRad="109521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>
              <a:defRPr sz="12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Text Placeholder 65">
            <a:extLst>
              <a:ext uri="{FF2B5EF4-FFF2-40B4-BE49-F238E27FC236}">
                <a16:creationId xmlns:a16="http://schemas.microsoft.com/office/drawing/2014/main" id="{96FA22C6-A4BE-86EA-C4FB-5D938412E86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176695" y="4377175"/>
            <a:ext cx="2404124" cy="449426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marR="0" indent="0" algn="ctr" defTabSz="412709" rtl="0" fontAlgn="t" latinLnBrk="0" hangingPunct="0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kumimoji="0" lang="en-US" sz="2000" b="1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Calibri"/>
                <a:cs typeface="Calibri" panose="020F0502020204030204" pitchFamily="34" charset="0"/>
                <a:sym typeface="Raleway"/>
              </a:defRPr>
            </a:lvl1pPr>
          </a:lstStyle>
          <a:p>
            <a:pPr lvl="0"/>
            <a:r>
              <a:rPr lang="en-US" dirty="0"/>
              <a:t>Name Name Name</a:t>
            </a:r>
          </a:p>
        </p:txBody>
      </p:sp>
      <p:sp>
        <p:nvSpPr>
          <p:cNvPr id="13" name="Text Placeholder 65">
            <a:extLst>
              <a:ext uri="{FF2B5EF4-FFF2-40B4-BE49-F238E27FC236}">
                <a16:creationId xmlns:a16="http://schemas.microsoft.com/office/drawing/2014/main" id="{3C0453E8-6100-C551-F85C-8CDAFCBC3837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176697" y="4896367"/>
            <a:ext cx="2404124" cy="815764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412709" rtl="0" fontAlgn="t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kumimoji="0" lang="en-US" sz="14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Calibri"/>
                <a:cs typeface="Calibri" panose="020F0502020204030204" pitchFamily="34" charset="0"/>
                <a:sym typeface="Raleway"/>
              </a:defRPr>
            </a:lvl1pPr>
          </a:lstStyle>
          <a:p>
            <a:pPr lvl="0"/>
            <a:r>
              <a:rPr lang="en-US" dirty="0"/>
              <a:t>Space for three lines </a:t>
            </a:r>
            <a:br>
              <a:rPr lang="en-US" dirty="0"/>
            </a:br>
            <a:r>
              <a:rPr lang="en-US" dirty="0"/>
              <a:t>of job title description</a:t>
            </a:r>
            <a:br>
              <a:rPr lang="en-US" dirty="0"/>
            </a:br>
            <a:r>
              <a:rPr lang="en-US" dirty="0"/>
              <a:t>is available 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0919B5FE-CC9A-24A1-412A-B2DA165A2AD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0086" y="6283130"/>
            <a:ext cx="1679789" cy="256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923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Leadership 4/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Picture 64" descr="A red and black gradient&#10;&#10;AI-generated content may be incorrect.">
            <a:extLst>
              <a:ext uri="{FF2B5EF4-FFF2-40B4-BE49-F238E27FC236}">
                <a16:creationId xmlns:a16="http://schemas.microsoft.com/office/drawing/2014/main" id="{7933F786-894B-4AA1-7AC3-E4CF7F2969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  <a14:imgEffect>
                      <a14:saturation sat="179000"/>
                    </a14:imgEffect>
                    <a14:imgEffect>
                      <a14:brightnessContrast bright="-11000" contrast="4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-4"/>
          <a:stretch>
            <a:fillRect/>
          </a:stretch>
        </p:blipFill>
        <p:spPr>
          <a:xfrm rot="10800000" flipV="1">
            <a:off x="-113" y="0"/>
            <a:ext cx="12192000" cy="68580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10315" y="571500"/>
            <a:ext cx="10971258" cy="575511"/>
          </a:xfrm>
        </p:spPr>
        <p:txBody>
          <a:bodyPr anchor="t" anchorCtr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Team Leadership Pages: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6B86FA0-A032-3B51-0023-9BADD9A482C3}"/>
              </a:ext>
            </a:extLst>
          </p:cNvPr>
          <p:cNvSpPr>
            <a:spLocks noGrp="1"/>
          </p:cNvSpPr>
          <p:nvPr>
            <p:ph type="dt" sz="half" idx="41"/>
          </p:nvPr>
        </p:nvSpPr>
        <p:spPr/>
        <p:txBody>
          <a:bodyPr/>
          <a:lstStyle/>
          <a:p>
            <a:fld id="{379FA71F-504D-3D4E-AC30-F705AC5871E6}" type="datetimeFigureOut">
              <a:rPr lang="en-US" smtClean="0"/>
              <a:pPr/>
              <a:t>6/22/26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89014CD-B927-5075-7B76-50E5250284B9}"/>
              </a:ext>
            </a:extLst>
          </p:cNvPr>
          <p:cNvSpPr>
            <a:spLocks noGrp="1"/>
          </p:cNvSpPr>
          <p:nvPr>
            <p:ph type="ftr" sz="quarter" idx="42"/>
          </p:nvPr>
        </p:nvSpPr>
        <p:spPr/>
        <p:txBody>
          <a:bodyPr/>
          <a:lstStyle/>
          <a:p>
            <a:r>
              <a:rPr lang="en-US"/>
              <a:t>Move </a:t>
            </a:r>
            <a:r>
              <a:rPr lang="en-US" b="1"/>
              <a:t>Faster. </a:t>
            </a:r>
            <a:r>
              <a:rPr lang="en-US"/>
              <a:t>Go </a:t>
            </a:r>
            <a:r>
              <a:rPr lang="en-US" b="1"/>
              <a:t>Further.</a:t>
            </a:r>
            <a:endParaRPr lang="en-US" b="1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7993458B-2EE3-C7E2-4137-CD8CE9771030}"/>
              </a:ext>
            </a:extLst>
          </p:cNvPr>
          <p:cNvSpPr>
            <a:spLocks noGrp="1"/>
          </p:cNvSpPr>
          <p:nvPr>
            <p:ph type="sldNum" sz="quarter" idx="43"/>
          </p:nvPr>
        </p:nvSpPr>
        <p:spPr/>
        <p:txBody>
          <a:bodyPr/>
          <a:lstStyle/>
          <a:p>
            <a:fld id="{F7E38C8A-ACFC-2244-BA01-BF83E6500A6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0" name="Picture Placeholder 3">
            <a:extLst>
              <a:ext uri="{FF2B5EF4-FFF2-40B4-BE49-F238E27FC236}">
                <a16:creationId xmlns:a16="http://schemas.microsoft.com/office/drawing/2014/main" id="{5D2B39D0-658E-453B-B48F-74B0710B6C77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8333480" y="3820663"/>
            <a:ext cx="1227265" cy="1228052"/>
          </a:xfrm>
          <a:prstGeom prst="ellipse">
            <a:avLst/>
          </a:prstGeom>
          <a:solidFill>
            <a:schemeClr val="bg2"/>
          </a:solidFill>
          <a:ln w="25400">
            <a:noFill/>
          </a:ln>
          <a:effectLst>
            <a:outerShdw blurRad="109521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>
              <a:defRPr sz="12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1" name="Text Placeholder 65">
            <a:extLst>
              <a:ext uri="{FF2B5EF4-FFF2-40B4-BE49-F238E27FC236}">
                <a16:creationId xmlns:a16="http://schemas.microsoft.com/office/drawing/2014/main" id="{694E934B-3A53-1D7B-CD5B-B87DCD6208F8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8169339" y="5210372"/>
            <a:ext cx="1555548" cy="267884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marR="0" indent="0" algn="ctr" defTabSz="412709" rtl="0" fontAlgn="t" latinLnBrk="0" hangingPunct="0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kumimoji="0" lang="en-US" sz="1400" b="1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Calibri"/>
                <a:cs typeface="Calibri" panose="020F0502020204030204" pitchFamily="34" charset="0"/>
                <a:sym typeface="Raleway"/>
              </a:defRPr>
            </a:lvl1pPr>
          </a:lstStyle>
          <a:p>
            <a:pPr lvl="0"/>
            <a:r>
              <a:rPr lang="en-US" dirty="0"/>
              <a:t>Name Name Name</a:t>
            </a:r>
          </a:p>
        </p:txBody>
      </p:sp>
      <p:sp>
        <p:nvSpPr>
          <p:cNvPr id="52" name="Text Placeholder 65">
            <a:extLst>
              <a:ext uri="{FF2B5EF4-FFF2-40B4-BE49-F238E27FC236}">
                <a16:creationId xmlns:a16="http://schemas.microsoft.com/office/drawing/2014/main" id="{CE5895BD-4AF6-C7F7-5ED9-D7672A11114B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8169339" y="5531481"/>
            <a:ext cx="1555548" cy="480334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412709" rtl="0" fontAlgn="t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kumimoji="0" lang="en-US" sz="10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Calibri"/>
                <a:cs typeface="Calibri" panose="020F0502020204030204" pitchFamily="34" charset="0"/>
                <a:sym typeface="Raleway"/>
              </a:defRPr>
            </a:lvl1pPr>
          </a:lstStyle>
          <a:p>
            <a:pPr lvl="0"/>
            <a:r>
              <a:rPr lang="en-US" dirty="0"/>
              <a:t>Space for three lines </a:t>
            </a:r>
            <a:br>
              <a:rPr lang="en-US" dirty="0"/>
            </a:br>
            <a:r>
              <a:rPr lang="en-US" dirty="0"/>
              <a:t>of job title description</a:t>
            </a:r>
            <a:br>
              <a:rPr lang="en-US" dirty="0"/>
            </a:br>
            <a:r>
              <a:rPr lang="en-US" dirty="0"/>
              <a:t>is available </a:t>
            </a:r>
          </a:p>
        </p:txBody>
      </p:sp>
      <p:sp>
        <p:nvSpPr>
          <p:cNvPr id="44" name="Picture Placeholder 3">
            <a:extLst>
              <a:ext uri="{FF2B5EF4-FFF2-40B4-BE49-F238E27FC236}">
                <a16:creationId xmlns:a16="http://schemas.microsoft.com/office/drawing/2014/main" id="{432E580C-B7B8-1400-7C3A-C9B0B745D2BD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6432738" y="3820663"/>
            <a:ext cx="1227265" cy="1228052"/>
          </a:xfrm>
          <a:prstGeom prst="ellipse">
            <a:avLst/>
          </a:prstGeom>
          <a:solidFill>
            <a:schemeClr val="bg2"/>
          </a:solidFill>
          <a:ln w="25400">
            <a:noFill/>
          </a:ln>
          <a:effectLst>
            <a:outerShdw blurRad="109521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>
              <a:defRPr sz="12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5" name="Text Placeholder 65">
            <a:extLst>
              <a:ext uri="{FF2B5EF4-FFF2-40B4-BE49-F238E27FC236}">
                <a16:creationId xmlns:a16="http://schemas.microsoft.com/office/drawing/2014/main" id="{AE2DCA64-8B01-6D69-94A9-2D2CE0FF39D9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268597" y="5210372"/>
            <a:ext cx="1555548" cy="267884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marR="0" indent="0" algn="ctr" defTabSz="412709" rtl="0" fontAlgn="t" latinLnBrk="0" hangingPunct="0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kumimoji="0" lang="en-US" sz="1400" b="1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Calibri"/>
                <a:cs typeface="Calibri" panose="020F0502020204030204" pitchFamily="34" charset="0"/>
                <a:sym typeface="Raleway"/>
              </a:defRPr>
            </a:lvl1pPr>
          </a:lstStyle>
          <a:p>
            <a:pPr lvl="0"/>
            <a:r>
              <a:rPr lang="en-US" dirty="0"/>
              <a:t>Name Name Name</a:t>
            </a:r>
          </a:p>
        </p:txBody>
      </p:sp>
      <p:sp>
        <p:nvSpPr>
          <p:cNvPr id="46" name="Text Placeholder 65">
            <a:extLst>
              <a:ext uri="{FF2B5EF4-FFF2-40B4-BE49-F238E27FC236}">
                <a16:creationId xmlns:a16="http://schemas.microsoft.com/office/drawing/2014/main" id="{400D51DE-4010-3848-0516-D86CA4343E5D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268597" y="5531481"/>
            <a:ext cx="1555548" cy="480334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412709" rtl="0" fontAlgn="t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kumimoji="0" lang="en-US" sz="10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Calibri"/>
                <a:cs typeface="Calibri" panose="020F0502020204030204" pitchFamily="34" charset="0"/>
                <a:sym typeface="Raleway"/>
              </a:defRPr>
            </a:lvl1pPr>
          </a:lstStyle>
          <a:p>
            <a:pPr lvl="0"/>
            <a:r>
              <a:rPr lang="en-US" dirty="0"/>
              <a:t>Space for three lines </a:t>
            </a:r>
            <a:br>
              <a:rPr lang="en-US" dirty="0"/>
            </a:br>
            <a:r>
              <a:rPr lang="en-US" dirty="0"/>
              <a:t>of job title description</a:t>
            </a:r>
            <a:br>
              <a:rPr lang="en-US" dirty="0"/>
            </a:br>
            <a:r>
              <a:rPr lang="en-US" dirty="0"/>
              <a:t>is available </a:t>
            </a:r>
          </a:p>
        </p:txBody>
      </p:sp>
      <p:sp>
        <p:nvSpPr>
          <p:cNvPr id="37" name="Picture Placeholder 3">
            <a:extLst>
              <a:ext uri="{FF2B5EF4-FFF2-40B4-BE49-F238E27FC236}">
                <a16:creationId xmlns:a16="http://schemas.microsoft.com/office/drawing/2014/main" id="{F4E73060-86DD-81B8-F4D1-AB9BD8CDA098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4531996" y="3820663"/>
            <a:ext cx="1227265" cy="1228052"/>
          </a:xfrm>
          <a:prstGeom prst="ellipse">
            <a:avLst/>
          </a:prstGeom>
          <a:solidFill>
            <a:schemeClr val="bg2"/>
          </a:solidFill>
          <a:ln w="25400">
            <a:noFill/>
          </a:ln>
          <a:effectLst>
            <a:outerShdw blurRad="109521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>
              <a:defRPr sz="12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Text Placeholder 65">
            <a:extLst>
              <a:ext uri="{FF2B5EF4-FFF2-40B4-BE49-F238E27FC236}">
                <a16:creationId xmlns:a16="http://schemas.microsoft.com/office/drawing/2014/main" id="{4CCDD1CA-C752-1A7E-F192-F65ED193AF0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367855" y="5210372"/>
            <a:ext cx="1555548" cy="267884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marR="0" indent="0" algn="ctr" defTabSz="412709" rtl="0" fontAlgn="t" latinLnBrk="0" hangingPunct="0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kumimoji="0" lang="en-US" sz="1400" b="1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Calibri"/>
                <a:cs typeface="Calibri" panose="020F0502020204030204" pitchFamily="34" charset="0"/>
                <a:sym typeface="Raleway"/>
              </a:defRPr>
            </a:lvl1pPr>
          </a:lstStyle>
          <a:p>
            <a:pPr lvl="0"/>
            <a:r>
              <a:rPr lang="en-US" dirty="0"/>
              <a:t>Name Name Name</a:t>
            </a:r>
          </a:p>
        </p:txBody>
      </p:sp>
      <p:sp>
        <p:nvSpPr>
          <p:cNvPr id="39" name="Text Placeholder 65">
            <a:extLst>
              <a:ext uri="{FF2B5EF4-FFF2-40B4-BE49-F238E27FC236}">
                <a16:creationId xmlns:a16="http://schemas.microsoft.com/office/drawing/2014/main" id="{30E26866-3725-CCAB-3EC0-F96A41D127C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367855" y="5531481"/>
            <a:ext cx="1555548" cy="480334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412709" rtl="0" fontAlgn="t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kumimoji="0" lang="en-US" sz="10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Calibri"/>
                <a:cs typeface="Calibri" panose="020F0502020204030204" pitchFamily="34" charset="0"/>
                <a:sym typeface="Raleway"/>
              </a:defRPr>
            </a:lvl1pPr>
          </a:lstStyle>
          <a:p>
            <a:pPr lvl="0"/>
            <a:r>
              <a:rPr lang="en-US" dirty="0"/>
              <a:t>Space for three lines </a:t>
            </a:r>
            <a:br>
              <a:rPr lang="en-US" dirty="0"/>
            </a:br>
            <a:r>
              <a:rPr lang="en-US" dirty="0"/>
              <a:t>of job title description</a:t>
            </a:r>
            <a:br>
              <a:rPr lang="en-US" dirty="0"/>
            </a:br>
            <a:r>
              <a:rPr lang="en-US" dirty="0"/>
              <a:t>is available </a:t>
            </a:r>
          </a:p>
        </p:txBody>
      </p:sp>
      <p:sp>
        <p:nvSpPr>
          <p:cNvPr id="31" name="Picture Placeholder 3">
            <a:extLst>
              <a:ext uri="{FF2B5EF4-FFF2-40B4-BE49-F238E27FC236}">
                <a16:creationId xmlns:a16="http://schemas.microsoft.com/office/drawing/2014/main" id="{5FBA185C-57D5-A68A-E356-928CC8141654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631254" y="3820663"/>
            <a:ext cx="1227265" cy="1228052"/>
          </a:xfrm>
          <a:prstGeom prst="ellipse">
            <a:avLst/>
          </a:prstGeom>
          <a:solidFill>
            <a:schemeClr val="bg2"/>
          </a:solidFill>
          <a:ln w="25400">
            <a:noFill/>
          </a:ln>
          <a:effectLst>
            <a:outerShdw blurRad="109521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>
              <a:defRPr sz="12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Text Placeholder 65">
            <a:extLst>
              <a:ext uri="{FF2B5EF4-FFF2-40B4-BE49-F238E27FC236}">
                <a16:creationId xmlns:a16="http://schemas.microsoft.com/office/drawing/2014/main" id="{DE927B02-2519-F08E-6BD3-F7BC6EDF92A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467113" y="5210372"/>
            <a:ext cx="1555548" cy="267884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marR="0" indent="0" algn="ctr" defTabSz="412709" rtl="0" fontAlgn="t" latinLnBrk="0" hangingPunct="0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kumimoji="0" lang="en-US" sz="1400" b="1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Calibri"/>
                <a:cs typeface="Calibri" panose="020F0502020204030204" pitchFamily="34" charset="0"/>
                <a:sym typeface="Raleway"/>
              </a:defRPr>
            </a:lvl1pPr>
          </a:lstStyle>
          <a:p>
            <a:pPr lvl="0"/>
            <a:r>
              <a:rPr lang="en-US" dirty="0"/>
              <a:t>Name Name Name</a:t>
            </a:r>
          </a:p>
        </p:txBody>
      </p:sp>
      <p:sp>
        <p:nvSpPr>
          <p:cNvPr id="33" name="Text Placeholder 65">
            <a:extLst>
              <a:ext uri="{FF2B5EF4-FFF2-40B4-BE49-F238E27FC236}">
                <a16:creationId xmlns:a16="http://schemas.microsoft.com/office/drawing/2014/main" id="{E8EFD47D-4BF5-9B73-D675-80EC46A604D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467113" y="5531481"/>
            <a:ext cx="1555548" cy="480334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412709" rtl="0" fontAlgn="t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kumimoji="0" lang="en-US" sz="10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Calibri"/>
                <a:cs typeface="Calibri" panose="020F0502020204030204" pitchFamily="34" charset="0"/>
                <a:sym typeface="Raleway"/>
              </a:defRPr>
            </a:lvl1pPr>
          </a:lstStyle>
          <a:p>
            <a:pPr lvl="0"/>
            <a:r>
              <a:rPr lang="en-US" dirty="0"/>
              <a:t>Space for three lines </a:t>
            </a:r>
            <a:br>
              <a:rPr lang="en-US" dirty="0"/>
            </a:br>
            <a:r>
              <a:rPr lang="en-US" dirty="0"/>
              <a:t>of job title description</a:t>
            </a:r>
            <a:br>
              <a:rPr lang="en-US" dirty="0"/>
            </a:br>
            <a:r>
              <a:rPr lang="en-US" dirty="0"/>
              <a:t>is available </a:t>
            </a:r>
          </a:p>
        </p:txBody>
      </p:sp>
      <p:sp>
        <p:nvSpPr>
          <p:cNvPr id="47" name="Picture Placeholder 3">
            <a:extLst>
              <a:ext uri="{FF2B5EF4-FFF2-40B4-BE49-F238E27FC236}">
                <a16:creationId xmlns:a16="http://schemas.microsoft.com/office/drawing/2014/main" id="{9F2C75E4-B5E3-C3AF-F32A-6F5E57B586CE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8333480" y="1510598"/>
            <a:ext cx="1227265" cy="1228052"/>
          </a:xfrm>
          <a:prstGeom prst="ellipse">
            <a:avLst/>
          </a:prstGeom>
          <a:solidFill>
            <a:schemeClr val="bg2"/>
          </a:solidFill>
          <a:ln w="25400">
            <a:noFill/>
          </a:ln>
          <a:effectLst>
            <a:outerShdw blurRad="109521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>
              <a:defRPr sz="12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8" name="Text Placeholder 65">
            <a:extLst>
              <a:ext uri="{FF2B5EF4-FFF2-40B4-BE49-F238E27FC236}">
                <a16:creationId xmlns:a16="http://schemas.microsoft.com/office/drawing/2014/main" id="{51D6B06B-32DC-FA34-5E84-2E00405450EF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169339" y="2900308"/>
            <a:ext cx="1555548" cy="267884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marR="0" indent="0" algn="ctr" defTabSz="412709" rtl="0" fontAlgn="t" latinLnBrk="0" hangingPunct="0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kumimoji="0" lang="en-US" sz="1400" b="1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Calibri"/>
                <a:cs typeface="Calibri" panose="020F0502020204030204" pitchFamily="34" charset="0"/>
                <a:sym typeface="Raleway"/>
              </a:defRPr>
            </a:lvl1pPr>
          </a:lstStyle>
          <a:p>
            <a:pPr lvl="0"/>
            <a:r>
              <a:rPr lang="en-US" dirty="0"/>
              <a:t>Name Name Name</a:t>
            </a:r>
          </a:p>
        </p:txBody>
      </p:sp>
      <p:sp>
        <p:nvSpPr>
          <p:cNvPr id="49" name="Text Placeholder 65">
            <a:extLst>
              <a:ext uri="{FF2B5EF4-FFF2-40B4-BE49-F238E27FC236}">
                <a16:creationId xmlns:a16="http://schemas.microsoft.com/office/drawing/2014/main" id="{C179A9A4-1E0D-6690-842A-FC567AC455C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169339" y="3221416"/>
            <a:ext cx="1555548" cy="480334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412709" rtl="0" fontAlgn="t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kumimoji="0" lang="en-US" sz="10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Calibri"/>
                <a:cs typeface="Calibri" panose="020F0502020204030204" pitchFamily="34" charset="0"/>
                <a:sym typeface="Raleway"/>
              </a:defRPr>
            </a:lvl1pPr>
          </a:lstStyle>
          <a:p>
            <a:pPr lvl="0"/>
            <a:r>
              <a:rPr lang="en-US" dirty="0"/>
              <a:t>Space for three lines </a:t>
            </a:r>
            <a:br>
              <a:rPr lang="en-US" dirty="0"/>
            </a:br>
            <a:r>
              <a:rPr lang="en-US" dirty="0"/>
              <a:t>of job title description</a:t>
            </a:r>
            <a:br>
              <a:rPr lang="en-US" dirty="0"/>
            </a:br>
            <a:r>
              <a:rPr lang="en-US" dirty="0"/>
              <a:t>is available </a:t>
            </a:r>
          </a:p>
        </p:txBody>
      </p:sp>
      <p:sp>
        <p:nvSpPr>
          <p:cNvPr id="41" name="Picture Placeholder 3">
            <a:extLst>
              <a:ext uri="{FF2B5EF4-FFF2-40B4-BE49-F238E27FC236}">
                <a16:creationId xmlns:a16="http://schemas.microsoft.com/office/drawing/2014/main" id="{6FD8D343-82C8-4723-1E7C-06C7B7DCEB8E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6432738" y="1510598"/>
            <a:ext cx="1227265" cy="1228052"/>
          </a:xfrm>
          <a:prstGeom prst="ellipse">
            <a:avLst/>
          </a:prstGeom>
          <a:solidFill>
            <a:schemeClr val="bg2"/>
          </a:solidFill>
          <a:ln w="25400">
            <a:noFill/>
          </a:ln>
          <a:effectLst>
            <a:outerShdw blurRad="109521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>
              <a:defRPr sz="12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2" name="Text Placeholder 65">
            <a:extLst>
              <a:ext uri="{FF2B5EF4-FFF2-40B4-BE49-F238E27FC236}">
                <a16:creationId xmlns:a16="http://schemas.microsoft.com/office/drawing/2014/main" id="{8099C88F-8E89-15BF-8A88-E4B28455365F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268597" y="2900308"/>
            <a:ext cx="1555548" cy="267884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marR="0" indent="0" algn="ctr" defTabSz="412709" rtl="0" fontAlgn="t" latinLnBrk="0" hangingPunct="0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kumimoji="0" lang="en-US" sz="1400" b="1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Calibri"/>
                <a:cs typeface="Calibri" panose="020F0502020204030204" pitchFamily="34" charset="0"/>
                <a:sym typeface="Raleway"/>
              </a:defRPr>
            </a:lvl1pPr>
          </a:lstStyle>
          <a:p>
            <a:pPr lvl="0"/>
            <a:r>
              <a:rPr lang="en-US" dirty="0"/>
              <a:t>Name Name Name</a:t>
            </a:r>
          </a:p>
        </p:txBody>
      </p:sp>
      <p:sp>
        <p:nvSpPr>
          <p:cNvPr id="43" name="Text Placeholder 65">
            <a:extLst>
              <a:ext uri="{FF2B5EF4-FFF2-40B4-BE49-F238E27FC236}">
                <a16:creationId xmlns:a16="http://schemas.microsoft.com/office/drawing/2014/main" id="{2225A497-C11A-9B6F-D95F-DA5FEAE87B7A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268597" y="3221416"/>
            <a:ext cx="1555548" cy="480334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412709" rtl="0" fontAlgn="t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kumimoji="0" lang="en-US" sz="10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Calibri"/>
                <a:cs typeface="Calibri" panose="020F0502020204030204" pitchFamily="34" charset="0"/>
                <a:sym typeface="Raleway"/>
              </a:defRPr>
            </a:lvl1pPr>
          </a:lstStyle>
          <a:p>
            <a:pPr lvl="0"/>
            <a:r>
              <a:rPr lang="en-US" dirty="0"/>
              <a:t>Space for three lines </a:t>
            </a:r>
            <a:br>
              <a:rPr lang="en-US" dirty="0"/>
            </a:br>
            <a:r>
              <a:rPr lang="en-US" dirty="0"/>
              <a:t>of job title description</a:t>
            </a:r>
            <a:br>
              <a:rPr lang="en-US" dirty="0"/>
            </a:br>
            <a:r>
              <a:rPr lang="en-US" dirty="0"/>
              <a:t>is available </a:t>
            </a:r>
          </a:p>
        </p:txBody>
      </p:sp>
      <p:sp>
        <p:nvSpPr>
          <p:cNvPr id="34" name="Picture Placeholder 3">
            <a:extLst>
              <a:ext uri="{FF2B5EF4-FFF2-40B4-BE49-F238E27FC236}">
                <a16:creationId xmlns:a16="http://schemas.microsoft.com/office/drawing/2014/main" id="{38D3503C-A911-4D97-33F4-E80271B0ADBD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531996" y="1510598"/>
            <a:ext cx="1227265" cy="1228052"/>
          </a:xfrm>
          <a:prstGeom prst="ellipse">
            <a:avLst/>
          </a:prstGeom>
          <a:solidFill>
            <a:schemeClr val="bg2"/>
          </a:solidFill>
          <a:ln w="25400">
            <a:noFill/>
          </a:ln>
          <a:effectLst>
            <a:outerShdw blurRad="109521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>
              <a:defRPr sz="12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Text Placeholder 65">
            <a:extLst>
              <a:ext uri="{FF2B5EF4-FFF2-40B4-BE49-F238E27FC236}">
                <a16:creationId xmlns:a16="http://schemas.microsoft.com/office/drawing/2014/main" id="{77D215CE-F7D5-D3A5-E9E4-4A166D661CF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367855" y="2900308"/>
            <a:ext cx="1555548" cy="267884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marR="0" indent="0" algn="ctr" defTabSz="412709" rtl="0" fontAlgn="t" latinLnBrk="0" hangingPunct="0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kumimoji="0" lang="en-US" sz="1400" b="1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Calibri"/>
                <a:cs typeface="Calibri" panose="020F0502020204030204" pitchFamily="34" charset="0"/>
                <a:sym typeface="Raleway"/>
              </a:defRPr>
            </a:lvl1pPr>
          </a:lstStyle>
          <a:p>
            <a:pPr lvl="0"/>
            <a:r>
              <a:rPr lang="en-US" dirty="0"/>
              <a:t>Name Name Name</a:t>
            </a:r>
          </a:p>
        </p:txBody>
      </p:sp>
      <p:sp>
        <p:nvSpPr>
          <p:cNvPr id="36" name="Text Placeholder 65">
            <a:extLst>
              <a:ext uri="{FF2B5EF4-FFF2-40B4-BE49-F238E27FC236}">
                <a16:creationId xmlns:a16="http://schemas.microsoft.com/office/drawing/2014/main" id="{567F89E5-4E49-0DD4-F58F-F2FE9FE9D01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367855" y="3221416"/>
            <a:ext cx="1555548" cy="480334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412709" rtl="0" fontAlgn="t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kumimoji="0" lang="en-US" sz="10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Calibri"/>
                <a:cs typeface="Calibri" panose="020F0502020204030204" pitchFamily="34" charset="0"/>
                <a:sym typeface="Raleway"/>
              </a:defRPr>
            </a:lvl1pPr>
          </a:lstStyle>
          <a:p>
            <a:pPr lvl="0"/>
            <a:r>
              <a:rPr lang="en-US" dirty="0"/>
              <a:t>Space for three lines </a:t>
            </a:r>
            <a:br>
              <a:rPr lang="en-US" dirty="0"/>
            </a:br>
            <a:r>
              <a:rPr lang="en-US" dirty="0"/>
              <a:t>of job title description</a:t>
            </a:r>
            <a:br>
              <a:rPr lang="en-US" dirty="0"/>
            </a:br>
            <a:r>
              <a:rPr lang="en-US" dirty="0"/>
              <a:t>is available 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EC79915-FB40-467A-8EAB-6E2E0E5C10F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631254" y="1510598"/>
            <a:ext cx="1227265" cy="1228052"/>
          </a:xfrm>
          <a:prstGeom prst="ellipse">
            <a:avLst/>
          </a:prstGeom>
          <a:solidFill>
            <a:schemeClr val="bg2"/>
          </a:solidFill>
          <a:ln w="25400">
            <a:noFill/>
          </a:ln>
          <a:effectLst>
            <a:outerShdw blurRad="109521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>
              <a:defRPr sz="12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Text Placeholder 65">
            <a:extLst>
              <a:ext uri="{FF2B5EF4-FFF2-40B4-BE49-F238E27FC236}">
                <a16:creationId xmlns:a16="http://schemas.microsoft.com/office/drawing/2014/main" id="{85C4B830-EEB4-D907-02A5-F0CA00434C0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467113" y="2900308"/>
            <a:ext cx="1555548" cy="267884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marR="0" indent="0" algn="ctr" defTabSz="412709" rtl="0" fontAlgn="t" latinLnBrk="0" hangingPunct="0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kumimoji="0" lang="en-US" sz="1400" b="1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Calibri"/>
                <a:cs typeface="Calibri" panose="020F0502020204030204" pitchFamily="34" charset="0"/>
                <a:sym typeface="Raleway"/>
              </a:defRPr>
            </a:lvl1pPr>
          </a:lstStyle>
          <a:p>
            <a:pPr lvl="0"/>
            <a:r>
              <a:rPr lang="en-US" dirty="0"/>
              <a:t>Name Name Name</a:t>
            </a:r>
          </a:p>
        </p:txBody>
      </p:sp>
      <p:sp>
        <p:nvSpPr>
          <p:cNvPr id="18" name="Text Placeholder 65">
            <a:extLst>
              <a:ext uri="{FF2B5EF4-FFF2-40B4-BE49-F238E27FC236}">
                <a16:creationId xmlns:a16="http://schemas.microsoft.com/office/drawing/2014/main" id="{BEEE921F-5EEC-6273-45AA-EA6659F88E0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467113" y="3221416"/>
            <a:ext cx="1555548" cy="480334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412709" rtl="0" fontAlgn="t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kumimoji="0" lang="en-US" sz="10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Calibri"/>
                <a:cs typeface="Calibri" panose="020F0502020204030204" pitchFamily="34" charset="0"/>
                <a:sym typeface="Raleway"/>
              </a:defRPr>
            </a:lvl1pPr>
          </a:lstStyle>
          <a:p>
            <a:pPr lvl="0"/>
            <a:r>
              <a:rPr lang="en-US" dirty="0"/>
              <a:t>Space for three lines </a:t>
            </a:r>
            <a:br>
              <a:rPr lang="en-US" dirty="0"/>
            </a:br>
            <a:r>
              <a:rPr lang="en-US" dirty="0"/>
              <a:t>of job title description</a:t>
            </a:r>
            <a:br>
              <a:rPr lang="en-US" dirty="0"/>
            </a:br>
            <a:r>
              <a:rPr lang="en-US" dirty="0"/>
              <a:t>is available 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A4ED4921-DDC9-41F5-BEE6-F78C82CB8C9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0086" y="6283130"/>
            <a:ext cx="1679789" cy="256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645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Leadership 5/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Picture 64" descr="A red and black gradient&#10;&#10;AI-generated content may be incorrect.">
            <a:extLst>
              <a:ext uri="{FF2B5EF4-FFF2-40B4-BE49-F238E27FC236}">
                <a16:creationId xmlns:a16="http://schemas.microsoft.com/office/drawing/2014/main" id="{7933F786-894B-4AA1-7AC3-E4CF7F2969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  <a14:imgEffect>
                      <a14:saturation sat="179000"/>
                    </a14:imgEffect>
                    <a14:imgEffect>
                      <a14:brightnessContrast bright="-11000" contrast="4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-4"/>
          <a:stretch>
            <a:fillRect/>
          </a:stretch>
        </p:blipFill>
        <p:spPr>
          <a:xfrm rot="10800000" flipV="1">
            <a:off x="-113" y="0"/>
            <a:ext cx="12192000" cy="68580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10315" y="571500"/>
            <a:ext cx="10971258" cy="575511"/>
          </a:xfrm>
        </p:spPr>
        <p:txBody>
          <a:bodyPr anchor="t" anchorCtr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Team Leadership Pages: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760194A-B1BB-F25F-CEFD-52FE6AD2F4B4}"/>
              </a:ext>
            </a:extLst>
          </p:cNvPr>
          <p:cNvSpPr>
            <a:spLocks noGrp="1"/>
          </p:cNvSpPr>
          <p:nvPr>
            <p:ph type="dt" sz="half" idx="47"/>
          </p:nvPr>
        </p:nvSpPr>
        <p:spPr/>
        <p:txBody>
          <a:bodyPr/>
          <a:lstStyle/>
          <a:p>
            <a:fld id="{379FA71F-504D-3D4E-AC30-F705AC5871E6}" type="datetimeFigureOut">
              <a:rPr lang="en-US" smtClean="0"/>
              <a:pPr/>
              <a:t>6/22/26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B75013B-B47B-0F63-F0BB-63BFF2BF4FB2}"/>
              </a:ext>
            </a:extLst>
          </p:cNvPr>
          <p:cNvSpPr>
            <a:spLocks noGrp="1"/>
          </p:cNvSpPr>
          <p:nvPr>
            <p:ph type="ftr" sz="quarter" idx="48"/>
          </p:nvPr>
        </p:nvSpPr>
        <p:spPr/>
        <p:txBody>
          <a:bodyPr/>
          <a:lstStyle/>
          <a:p>
            <a:r>
              <a:rPr lang="en-US"/>
              <a:t>Move </a:t>
            </a:r>
            <a:r>
              <a:rPr lang="en-US" b="1"/>
              <a:t>Faster. </a:t>
            </a:r>
            <a:r>
              <a:rPr lang="en-US"/>
              <a:t>Go </a:t>
            </a:r>
            <a:r>
              <a:rPr lang="en-US" b="1"/>
              <a:t>Further.</a:t>
            </a:r>
            <a:endParaRPr lang="en-US" b="1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A82AE23C-3225-BC33-564A-258376C6D562}"/>
              </a:ext>
            </a:extLst>
          </p:cNvPr>
          <p:cNvSpPr>
            <a:spLocks noGrp="1"/>
          </p:cNvSpPr>
          <p:nvPr>
            <p:ph type="sldNum" sz="quarter" idx="49"/>
          </p:nvPr>
        </p:nvSpPr>
        <p:spPr/>
        <p:txBody>
          <a:bodyPr/>
          <a:lstStyle/>
          <a:p>
            <a:fld id="{F7E38C8A-ACFC-2244-BA01-BF83E6500A6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6" name="Picture Placeholder 3">
            <a:extLst>
              <a:ext uri="{FF2B5EF4-FFF2-40B4-BE49-F238E27FC236}">
                <a16:creationId xmlns:a16="http://schemas.microsoft.com/office/drawing/2014/main" id="{7B7328EF-F8A7-263E-0583-56E884D035C5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9303698" y="3820663"/>
            <a:ext cx="1227265" cy="1228052"/>
          </a:xfrm>
          <a:prstGeom prst="ellipse">
            <a:avLst/>
          </a:prstGeom>
          <a:solidFill>
            <a:schemeClr val="bg2"/>
          </a:solidFill>
          <a:ln w="25400">
            <a:noFill/>
          </a:ln>
          <a:effectLst>
            <a:outerShdw blurRad="109521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>
              <a:defRPr sz="12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7" name="Text Placeholder 65">
            <a:extLst>
              <a:ext uri="{FF2B5EF4-FFF2-40B4-BE49-F238E27FC236}">
                <a16:creationId xmlns:a16="http://schemas.microsoft.com/office/drawing/2014/main" id="{3031EE6F-13BB-E3F5-520E-208222C5B421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9139557" y="5210372"/>
            <a:ext cx="1555548" cy="267884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marR="0" indent="0" algn="ctr" defTabSz="412709" rtl="0" fontAlgn="t" latinLnBrk="0" hangingPunct="0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kumimoji="0" lang="en-US" sz="1400" b="1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Calibri"/>
                <a:cs typeface="Calibri" panose="020F0502020204030204" pitchFamily="34" charset="0"/>
                <a:sym typeface="Raleway"/>
              </a:defRPr>
            </a:lvl1pPr>
          </a:lstStyle>
          <a:p>
            <a:pPr lvl="0"/>
            <a:r>
              <a:rPr lang="en-US" dirty="0"/>
              <a:t>Name Name Name</a:t>
            </a:r>
          </a:p>
        </p:txBody>
      </p:sp>
      <p:sp>
        <p:nvSpPr>
          <p:cNvPr id="58" name="Text Placeholder 65">
            <a:extLst>
              <a:ext uri="{FF2B5EF4-FFF2-40B4-BE49-F238E27FC236}">
                <a16:creationId xmlns:a16="http://schemas.microsoft.com/office/drawing/2014/main" id="{30FE4ABF-B013-BB9C-D6B0-8842A21FFF85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9139557" y="5531481"/>
            <a:ext cx="1555548" cy="480334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412709" rtl="0" fontAlgn="t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kumimoji="0" lang="en-US" sz="10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Calibri"/>
                <a:cs typeface="Calibri" panose="020F0502020204030204" pitchFamily="34" charset="0"/>
                <a:sym typeface="Raleway"/>
              </a:defRPr>
            </a:lvl1pPr>
          </a:lstStyle>
          <a:p>
            <a:pPr lvl="0"/>
            <a:r>
              <a:rPr lang="en-US" dirty="0"/>
              <a:t>Space for three lines </a:t>
            </a:r>
            <a:br>
              <a:rPr lang="en-US" dirty="0"/>
            </a:br>
            <a:r>
              <a:rPr lang="en-US" dirty="0"/>
              <a:t>of job title description</a:t>
            </a:r>
            <a:br>
              <a:rPr lang="en-US" dirty="0"/>
            </a:br>
            <a:r>
              <a:rPr lang="en-US" dirty="0"/>
              <a:t>is available </a:t>
            </a:r>
          </a:p>
        </p:txBody>
      </p:sp>
      <p:sp>
        <p:nvSpPr>
          <p:cNvPr id="50" name="Picture Placeholder 3">
            <a:extLst>
              <a:ext uri="{FF2B5EF4-FFF2-40B4-BE49-F238E27FC236}">
                <a16:creationId xmlns:a16="http://schemas.microsoft.com/office/drawing/2014/main" id="{5D2B39D0-658E-453B-B48F-74B0710B6C77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7402956" y="3820663"/>
            <a:ext cx="1227265" cy="1228052"/>
          </a:xfrm>
          <a:prstGeom prst="ellipse">
            <a:avLst/>
          </a:prstGeom>
          <a:solidFill>
            <a:schemeClr val="bg2"/>
          </a:solidFill>
          <a:ln w="25400">
            <a:noFill/>
          </a:ln>
          <a:effectLst>
            <a:outerShdw blurRad="109521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>
              <a:defRPr sz="12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1" name="Text Placeholder 65">
            <a:extLst>
              <a:ext uri="{FF2B5EF4-FFF2-40B4-BE49-F238E27FC236}">
                <a16:creationId xmlns:a16="http://schemas.microsoft.com/office/drawing/2014/main" id="{694E934B-3A53-1D7B-CD5B-B87DCD6208F8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7238815" y="5210372"/>
            <a:ext cx="1555548" cy="267884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marR="0" indent="0" algn="ctr" defTabSz="412709" rtl="0" fontAlgn="t" latinLnBrk="0" hangingPunct="0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kumimoji="0" lang="en-US" sz="1400" b="1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Calibri"/>
                <a:cs typeface="Calibri" panose="020F0502020204030204" pitchFamily="34" charset="0"/>
                <a:sym typeface="Raleway"/>
              </a:defRPr>
            </a:lvl1pPr>
          </a:lstStyle>
          <a:p>
            <a:pPr lvl="0"/>
            <a:r>
              <a:rPr lang="en-US" dirty="0"/>
              <a:t>Name Name Name</a:t>
            </a:r>
          </a:p>
        </p:txBody>
      </p:sp>
      <p:sp>
        <p:nvSpPr>
          <p:cNvPr id="52" name="Text Placeholder 65">
            <a:extLst>
              <a:ext uri="{FF2B5EF4-FFF2-40B4-BE49-F238E27FC236}">
                <a16:creationId xmlns:a16="http://schemas.microsoft.com/office/drawing/2014/main" id="{CE5895BD-4AF6-C7F7-5ED9-D7672A11114B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7238815" y="5531481"/>
            <a:ext cx="1555548" cy="480334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412709" rtl="0" fontAlgn="t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kumimoji="0" lang="en-US" sz="10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Calibri"/>
                <a:cs typeface="Calibri" panose="020F0502020204030204" pitchFamily="34" charset="0"/>
                <a:sym typeface="Raleway"/>
              </a:defRPr>
            </a:lvl1pPr>
          </a:lstStyle>
          <a:p>
            <a:pPr lvl="0"/>
            <a:r>
              <a:rPr lang="en-US" dirty="0"/>
              <a:t>Space for three lines </a:t>
            </a:r>
            <a:br>
              <a:rPr lang="en-US" dirty="0"/>
            </a:br>
            <a:r>
              <a:rPr lang="en-US" dirty="0"/>
              <a:t>of job title description</a:t>
            </a:r>
            <a:br>
              <a:rPr lang="en-US" dirty="0"/>
            </a:br>
            <a:r>
              <a:rPr lang="en-US" dirty="0"/>
              <a:t>is available </a:t>
            </a:r>
          </a:p>
        </p:txBody>
      </p:sp>
      <p:sp>
        <p:nvSpPr>
          <p:cNvPr id="44" name="Picture Placeholder 3">
            <a:extLst>
              <a:ext uri="{FF2B5EF4-FFF2-40B4-BE49-F238E27FC236}">
                <a16:creationId xmlns:a16="http://schemas.microsoft.com/office/drawing/2014/main" id="{432E580C-B7B8-1400-7C3A-C9B0B745D2BD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5502214" y="3820663"/>
            <a:ext cx="1227265" cy="1228052"/>
          </a:xfrm>
          <a:prstGeom prst="ellipse">
            <a:avLst/>
          </a:prstGeom>
          <a:solidFill>
            <a:schemeClr val="bg2"/>
          </a:solidFill>
          <a:ln w="25400">
            <a:noFill/>
          </a:ln>
          <a:effectLst>
            <a:outerShdw blurRad="109521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>
              <a:defRPr sz="12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5" name="Text Placeholder 65">
            <a:extLst>
              <a:ext uri="{FF2B5EF4-FFF2-40B4-BE49-F238E27FC236}">
                <a16:creationId xmlns:a16="http://schemas.microsoft.com/office/drawing/2014/main" id="{AE2DCA64-8B01-6D69-94A9-2D2CE0FF39D9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338073" y="5210372"/>
            <a:ext cx="1555548" cy="267884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marR="0" indent="0" algn="ctr" defTabSz="412709" rtl="0" fontAlgn="t" latinLnBrk="0" hangingPunct="0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kumimoji="0" lang="en-US" sz="1400" b="1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Calibri"/>
                <a:cs typeface="Calibri" panose="020F0502020204030204" pitchFamily="34" charset="0"/>
                <a:sym typeface="Raleway"/>
              </a:defRPr>
            </a:lvl1pPr>
          </a:lstStyle>
          <a:p>
            <a:pPr lvl="0"/>
            <a:r>
              <a:rPr lang="en-US" dirty="0"/>
              <a:t>Name Name Name</a:t>
            </a:r>
          </a:p>
        </p:txBody>
      </p:sp>
      <p:sp>
        <p:nvSpPr>
          <p:cNvPr id="46" name="Text Placeholder 65">
            <a:extLst>
              <a:ext uri="{FF2B5EF4-FFF2-40B4-BE49-F238E27FC236}">
                <a16:creationId xmlns:a16="http://schemas.microsoft.com/office/drawing/2014/main" id="{400D51DE-4010-3848-0516-D86CA4343E5D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338073" y="5531481"/>
            <a:ext cx="1555548" cy="480334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412709" rtl="0" fontAlgn="t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kumimoji="0" lang="en-US" sz="10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Calibri"/>
                <a:cs typeface="Calibri" panose="020F0502020204030204" pitchFamily="34" charset="0"/>
                <a:sym typeface="Raleway"/>
              </a:defRPr>
            </a:lvl1pPr>
          </a:lstStyle>
          <a:p>
            <a:pPr lvl="0"/>
            <a:r>
              <a:rPr lang="en-US" dirty="0"/>
              <a:t>Space for three lines </a:t>
            </a:r>
            <a:br>
              <a:rPr lang="en-US" dirty="0"/>
            </a:br>
            <a:r>
              <a:rPr lang="en-US" dirty="0"/>
              <a:t>of job title description</a:t>
            </a:r>
            <a:br>
              <a:rPr lang="en-US" dirty="0"/>
            </a:br>
            <a:r>
              <a:rPr lang="en-US" dirty="0"/>
              <a:t>is available </a:t>
            </a:r>
          </a:p>
        </p:txBody>
      </p:sp>
      <p:sp>
        <p:nvSpPr>
          <p:cNvPr id="37" name="Picture Placeholder 3">
            <a:extLst>
              <a:ext uri="{FF2B5EF4-FFF2-40B4-BE49-F238E27FC236}">
                <a16:creationId xmlns:a16="http://schemas.microsoft.com/office/drawing/2014/main" id="{F4E73060-86DD-81B8-F4D1-AB9BD8CDA098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3601472" y="3820663"/>
            <a:ext cx="1227265" cy="1228052"/>
          </a:xfrm>
          <a:prstGeom prst="ellipse">
            <a:avLst/>
          </a:prstGeom>
          <a:solidFill>
            <a:schemeClr val="bg2"/>
          </a:solidFill>
          <a:ln w="25400">
            <a:noFill/>
          </a:ln>
          <a:effectLst>
            <a:outerShdw blurRad="109521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>
              <a:defRPr sz="12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Text Placeholder 65">
            <a:extLst>
              <a:ext uri="{FF2B5EF4-FFF2-40B4-BE49-F238E27FC236}">
                <a16:creationId xmlns:a16="http://schemas.microsoft.com/office/drawing/2014/main" id="{4CCDD1CA-C752-1A7E-F192-F65ED193AF0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437331" y="5210372"/>
            <a:ext cx="1555548" cy="267884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marR="0" indent="0" algn="ctr" defTabSz="412709" rtl="0" fontAlgn="t" latinLnBrk="0" hangingPunct="0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kumimoji="0" lang="en-US" sz="1400" b="1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Calibri"/>
                <a:cs typeface="Calibri" panose="020F0502020204030204" pitchFamily="34" charset="0"/>
                <a:sym typeface="Raleway"/>
              </a:defRPr>
            </a:lvl1pPr>
          </a:lstStyle>
          <a:p>
            <a:pPr lvl="0"/>
            <a:r>
              <a:rPr lang="en-US" dirty="0"/>
              <a:t>Name Name Name</a:t>
            </a:r>
          </a:p>
        </p:txBody>
      </p:sp>
      <p:sp>
        <p:nvSpPr>
          <p:cNvPr id="39" name="Text Placeholder 65">
            <a:extLst>
              <a:ext uri="{FF2B5EF4-FFF2-40B4-BE49-F238E27FC236}">
                <a16:creationId xmlns:a16="http://schemas.microsoft.com/office/drawing/2014/main" id="{30E26866-3725-CCAB-3EC0-F96A41D127C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437331" y="5531481"/>
            <a:ext cx="1555548" cy="480334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412709" rtl="0" fontAlgn="t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kumimoji="0" lang="en-US" sz="10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Calibri"/>
                <a:cs typeface="Calibri" panose="020F0502020204030204" pitchFamily="34" charset="0"/>
                <a:sym typeface="Raleway"/>
              </a:defRPr>
            </a:lvl1pPr>
          </a:lstStyle>
          <a:p>
            <a:pPr lvl="0"/>
            <a:r>
              <a:rPr lang="en-US" dirty="0"/>
              <a:t>Space for three lines </a:t>
            </a:r>
            <a:br>
              <a:rPr lang="en-US" dirty="0"/>
            </a:br>
            <a:r>
              <a:rPr lang="en-US" dirty="0"/>
              <a:t>of job title description</a:t>
            </a:r>
            <a:br>
              <a:rPr lang="en-US" dirty="0"/>
            </a:br>
            <a:r>
              <a:rPr lang="en-US" dirty="0"/>
              <a:t>is available </a:t>
            </a:r>
          </a:p>
        </p:txBody>
      </p:sp>
      <p:sp>
        <p:nvSpPr>
          <p:cNvPr id="31" name="Picture Placeholder 3">
            <a:extLst>
              <a:ext uri="{FF2B5EF4-FFF2-40B4-BE49-F238E27FC236}">
                <a16:creationId xmlns:a16="http://schemas.microsoft.com/office/drawing/2014/main" id="{5FBA185C-57D5-A68A-E356-928CC8141654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1700730" y="3820663"/>
            <a:ext cx="1227265" cy="1228052"/>
          </a:xfrm>
          <a:prstGeom prst="ellipse">
            <a:avLst/>
          </a:prstGeom>
          <a:solidFill>
            <a:schemeClr val="bg2"/>
          </a:solidFill>
          <a:ln w="25400">
            <a:noFill/>
          </a:ln>
          <a:effectLst>
            <a:outerShdw blurRad="109521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>
              <a:defRPr sz="12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Text Placeholder 65">
            <a:extLst>
              <a:ext uri="{FF2B5EF4-FFF2-40B4-BE49-F238E27FC236}">
                <a16:creationId xmlns:a16="http://schemas.microsoft.com/office/drawing/2014/main" id="{DE927B02-2519-F08E-6BD3-F7BC6EDF92A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536589" y="5210372"/>
            <a:ext cx="1555548" cy="267884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marR="0" indent="0" algn="ctr" defTabSz="412709" rtl="0" fontAlgn="t" latinLnBrk="0" hangingPunct="0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kumimoji="0" lang="en-US" sz="1400" b="1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Calibri"/>
                <a:cs typeface="Calibri" panose="020F0502020204030204" pitchFamily="34" charset="0"/>
                <a:sym typeface="Raleway"/>
              </a:defRPr>
            </a:lvl1pPr>
          </a:lstStyle>
          <a:p>
            <a:pPr lvl="0"/>
            <a:r>
              <a:rPr lang="en-US" dirty="0"/>
              <a:t>Name Name Name</a:t>
            </a:r>
          </a:p>
        </p:txBody>
      </p:sp>
      <p:sp>
        <p:nvSpPr>
          <p:cNvPr id="33" name="Text Placeholder 65">
            <a:extLst>
              <a:ext uri="{FF2B5EF4-FFF2-40B4-BE49-F238E27FC236}">
                <a16:creationId xmlns:a16="http://schemas.microsoft.com/office/drawing/2014/main" id="{E8EFD47D-4BF5-9B73-D675-80EC46A604D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536589" y="5531481"/>
            <a:ext cx="1555548" cy="480334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412709" rtl="0" fontAlgn="t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kumimoji="0" lang="en-US" sz="10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Calibri"/>
                <a:cs typeface="Calibri" panose="020F0502020204030204" pitchFamily="34" charset="0"/>
                <a:sym typeface="Raleway"/>
              </a:defRPr>
            </a:lvl1pPr>
          </a:lstStyle>
          <a:p>
            <a:pPr lvl="0"/>
            <a:r>
              <a:rPr lang="en-US" dirty="0"/>
              <a:t>Space for three lines </a:t>
            </a:r>
            <a:br>
              <a:rPr lang="en-US" dirty="0"/>
            </a:br>
            <a:r>
              <a:rPr lang="en-US" dirty="0"/>
              <a:t>of job title description</a:t>
            </a:r>
            <a:br>
              <a:rPr lang="en-US" dirty="0"/>
            </a:br>
            <a:r>
              <a:rPr lang="en-US" dirty="0"/>
              <a:t>is available </a:t>
            </a:r>
          </a:p>
        </p:txBody>
      </p:sp>
      <p:sp>
        <p:nvSpPr>
          <p:cNvPr id="53" name="Picture Placeholder 3">
            <a:extLst>
              <a:ext uri="{FF2B5EF4-FFF2-40B4-BE49-F238E27FC236}">
                <a16:creationId xmlns:a16="http://schemas.microsoft.com/office/drawing/2014/main" id="{5F99229B-2603-9804-E2E6-21E9A470D712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9303698" y="1510598"/>
            <a:ext cx="1227265" cy="1228052"/>
          </a:xfrm>
          <a:prstGeom prst="ellipse">
            <a:avLst/>
          </a:prstGeom>
          <a:solidFill>
            <a:schemeClr val="bg2"/>
          </a:solidFill>
          <a:ln w="25400">
            <a:noFill/>
          </a:ln>
          <a:effectLst>
            <a:outerShdw blurRad="109521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>
              <a:defRPr sz="12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4" name="Text Placeholder 65">
            <a:extLst>
              <a:ext uri="{FF2B5EF4-FFF2-40B4-BE49-F238E27FC236}">
                <a16:creationId xmlns:a16="http://schemas.microsoft.com/office/drawing/2014/main" id="{C0D21825-EAB2-FE70-2130-58B73942F11D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9139557" y="2900308"/>
            <a:ext cx="1555548" cy="267884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marR="0" indent="0" algn="ctr" defTabSz="412709" rtl="0" fontAlgn="t" latinLnBrk="0" hangingPunct="0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kumimoji="0" lang="en-US" sz="1400" b="1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Calibri"/>
                <a:cs typeface="Calibri" panose="020F0502020204030204" pitchFamily="34" charset="0"/>
                <a:sym typeface="Raleway"/>
              </a:defRPr>
            </a:lvl1pPr>
          </a:lstStyle>
          <a:p>
            <a:pPr lvl="0"/>
            <a:r>
              <a:rPr lang="en-US" dirty="0"/>
              <a:t>Name Name Name</a:t>
            </a:r>
          </a:p>
        </p:txBody>
      </p:sp>
      <p:sp>
        <p:nvSpPr>
          <p:cNvPr id="55" name="Text Placeholder 65">
            <a:extLst>
              <a:ext uri="{FF2B5EF4-FFF2-40B4-BE49-F238E27FC236}">
                <a16:creationId xmlns:a16="http://schemas.microsoft.com/office/drawing/2014/main" id="{8F862D98-CCBC-443A-3112-335886383CCA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9139557" y="3221416"/>
            <a:ext cx="1555548" cy="480334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412709" rtl="0" fontAlgn="t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kumimoji="0" lang="en-US" sz="10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Calibri"/>
                <a:cs typeface="Calibri" panose="020F0502020204030204" pitchFamily="34" charset="0"/>
                <a:sym typeface="Raleway"/>
              </a:defRPr>
            </a:lvl1pPr>
          </a:lstStyle>
          <a:p>
            <a:pPr lvl="0"/>
            <a:r>
              <a:rPr lang="en-US" dirty="0"/>
              <a:t>Space for three lines </a:t>
            </a:r>
            <a:br>
              <a:rPr lang="en-US" dirty="0"/>
            </a:br>
            <a:r>
              <a:rPr lang="en-US" dirty="0"/>
              <a:t>of job title description</a:t>
            </a:r>
            <a:br>
              <a:rPr lang="en-US" dirty="0"/>
            </a:br>
            <a:r>
              <a:rPr lang="en-US" dirty="0"/>
              <a:t>is available </a:t>
            </a:r>
          </a:p>
        </p:txBody>
      </p:sp>
      <p:sp>
        <p:nvSpPr>
          <p:cNvPr id="47" name="Picture Placeholder 3">
            <a:extLst>
              <a:ext uri="{FF2B5EF4-FFF2-40B4-BE49-F238E27FC236}">
                <a16:creationId xmlns:a16="http://schemas.microsoft.com/office/drawing/2014/main" id="{9F2C75E4-B5E3-C3AF-F32A-6F5E57B586CE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7402956" y="1510598"/>
            <a:ext cx="1227265" cy="1228052"/>
          </a:xfrm>
          <a:prstGeom prst="ellipse">
            <a:avLst/>
          </a:prstGeom>
          <a:solidFill>
            <a:schemeClr val="bg2"/>
          </a:solidFill>
          <a:ln w="25400">
            <a:noFill/>
          </a:ln>
          <a:effectLst>
            <a:outerShdw blurRad="109521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>
              <a:defRPr sz="12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8" name="Text Placeholder 65">
            <a:extLst>
              <a:ext uri="{FF2B5EF4-FFF2-40B4-BE49-F238E27FC236}">
                <a16:creationId xmlns:a16="http://schemas.microsoft.com/office/drawing/2014/main" id="{51D6B06B-32DC-FA34-5E84-2E00405450EF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238815" y="2900308"/>
            <a:ext cx="1555548" cy="267884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marR="0" indent="0" algn="ctr" defTabSz="412709" rtl="0" fontAlgn="t" latinLnBrk="0" hangingPunct="0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kumimoji="0" lang="en-US" sz="1400" b="1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Calibri"/>
                <a:cs typeface="Calibri" panose="020F0502020204030204" pitchFamily="34" charset="0"/>
                <a:sym typeface="Raleway"/>
              </a:defRPr>
            </a:lvl1pPr>
          </a:lstStyle>
          <a:p>
            <a:pPr lvl="0"/>
            <a:r>
              <a:rPr lang="en-US" dirty="0"/>
              <a:t>Name Name Name</a:t>
            </a:r>
          </a:p>
        </p:txBody>
      </p:sp>
      <p:sp>
        <p:nvSpPr>
          <p:cNvPr id="49" name="Text Placeholder 65">
            <a:extLst>
              <a:ext uri="{FF2B5EF4-FFF2-40B4-BE49-F238E27FC236}">
                <a16:creationId xmlns:a16="http://schemas.microsoft.com/office/drawing/2014/main" id="{C179A9A4-1E0D-6690-842A-FC567AC455C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7238815" y="3221416"/>
            <a:ext cx="1555548" cy="480334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412709" rtl="0" fontAlgn="t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kumimoji="0" lang="en-US" sz="10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Calibri"/>
                <a:cs typeface="Calibri" panose="020F0502020204030204" pitchFamily="34" charset="0"/>
                <a:sym typeface="Raleway"/>
              </a:defRPr>
            </a:lvl1pPr>
          </a:lstStyle>
          <a:p>
            <a:pPr lvl="0"/>
            <a:r>
              <a:rPr lang="en-US" dirty="0"/>
              <a:t>Space for three lines </a:t>
            </a:r>
            <a:br>
              <a:rPr lang="en-US" dirty="0"/>
            </a:br>
            <a:r>
              <a:rPr lang="en-US" dirty="0"/>
              <a:t>of job title description</a:t>
            </a:r>
            <a:br>
              <a:rPr lang="en-US" dirty="0"/>
            </a:br>
            <a:r>
              <a:rPr lang="en-US" dirty="0"/>
              <a:t>is available </a:t>
            </a:r>
          </a:p>
        </p:txBody>
      </p:sp>
      <p:sp>
        <p:nvSpPr>
          <p:cNvPr id="41" name="Picture Placeholder 3">
            <a:extLst>
              <a:ext uri="{FF2B5EF4-FFF2-40B4-BE49-F238E27FC236}">
                <a16:creationId xmlns:a16="http://schemas.microsoft.com/office/drawing/2014/main" id="{6FD8D343-82C8-4723-1E7C-06C7B7DCEB8E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5502214" y="1510598"/>
            <a:ext cx="1227265" cy="1228052"/>
          </a:xfrm>
          <a:prstGeom prst="ellipse">
            <a:avLst/>
          </a:prstGeom>
          <a:solidFill>
            <a:schemeClr val="bg2"/>
          </a:solidFill>
          <a:ln w="25400">
            <a:noFill/>
          </a:ln>
          <a:effectLst>
            <a:outerShdw blurRad="109521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>
              <a:defRPr sz="12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2" name="Text Placeholder 65">
            <a:extLst>
              <a:ext uri="{FF2B5EF4-FFF2-40B4-BE49-F238E27FC236}">
                <a16:creationId xmlns:a16="http://schemas.microsoft.com/office/drawing/2014/main" id="{8099C88F-8E89-15BF-8A88-E4B28455365F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338073" y="2900308"/>
            <a:ext cx="1555548" cy="267884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marR="0" indent="0" algn="ctr" defTabSz="412709" rtl="0" fontAlgn="t" latinLnBrk="0" hangingPunct="0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kumimoji="0" lang="en-US" sz="1400" b="1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Calibri"/>
                <a:cs typeface="Calibri" panose="020F0502020204030204" pitchFamily="34" charset="0"/>
                <a:sym typeface="Raleway"/>
              </a:defRPr>
            </a:lvl1pPr>
          </a:lstStyle>
          <a:p>
            <a:pPr lvl="0"/>
            <a:r>
              <a:rPr lang="en-US" dirty="0"/>
              <a:t>Name Name Name</a:t>
            </a:r>
          </a:p>
        </p:txBody>
      </p:sp>
      <p:sp>
        <p:nvSpPr>
          <p:cNvPr id="43" name="Text Placeholder 65">
            <a:extLst>
              <a:ext uri="{FF2B5EF4-FFF2-40B4-BE49-F238E27FC236}">
                <a16:creationId xmlns:a16="http://schemas.microsoft.com/office/drawing/2014/main" id="{2225A497-C11A-9B6F-D95F-DA5FEAE87B7A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338073" y="3221416"/>
            <a:ext cx="1555548" cy="480334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412709" rtl="0" fontAlgn="t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kumimoji="0" lang="en-US" sz="10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Calibri"/>
                <a:cs typeface="Calibri" panose="020F0502020204030204" pitchFamily="34" charset="0"/>
                <a:sym typeface="Raleway"/>
              </a:defRPr>
            </a:lvl1pPr>
          </a:lstStyle>
          <a:p>
            <a:pPr lvl="0"/>
            <a:r>
              <a:rPr lang="en-US" dirty="0"/>
              <a:t>Space for three lines </a:t>
            </a:r>
            <a:br>
              <a:rPr lang="en-US" dirty="0"/>
            </a:br>
            <a:r>
              <a:rPr lang="en-US" dirty="0"/>
              <a:t>of job title description</a:t>
            </a:r>
            <a:br>
              <a:rPr lang="en-US" dirty="0"/>
            </a:br>
            <a:r>
              <a:rPr lang="en-US" dirty="0"/>
              <a:t>is available </a:t>
            </a:r>
          </a:p>
        </p:txBody>
      </p:sp>
      <p:sp>
        <p:nvSpPr>
          <p:cNvPr id="34" name="Picture Placeholder 3">
            <a:extLst>
              <a:ext uri="{FF2B5EF4-FFF2-40B4-BE49-F238E27FC236}">
                <a16:creationId xmlns:a16="http://schemas.microsoft.com/office/drawing/2014/main" id="{38D3503C-A911-4D97-33F4-E80271B0ADBD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3601472" y="1510598"/>
            <a:ext cx="1227265" cy="1228052"/>
          </a:xfrm>
          <a:prstGeom prst="ellipse">
            <a:avLst/>
          </a:prstGeom>
          <a:solidFill>
            <a:schemeClr val="bg2"/>
          </a:solidFill>
          <a:ln w="25400">
            <a:noFill/>
          </a:ln>
          <a:effectLst>
            <a:outerShdw blurRad="109521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>
              <a:defRPr sz="12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Text Placeholder 65">
            <a:extLst>
              <a:ext uri="{FF2B5EF4-FFF2-40B4-BE49-F238E27FC236}">
                <a16:creationId xmlns:a16="http://schemas.microsoft.com/office/drawing/2014/main" id="{77D215CE-F7D5-D3A5-E9E4-4A166D661CF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437331" y="2900308"/>
            <a:ext cx="1555548" cy="267884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marR="0" indent="0" algn="ctr" defTabSz="412709" rtl="0" fontAlgn="t" latinLnBrk="0" hangingPunct="0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kumimoji="0" lang="en-US" sz="1400" b="1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Calibri"/>
                <a:cs typeface="Calibri" panose="020F0502020204030204" pitchFamily="34" charset="0"/>
                <a:sym typeface="Raleway"/>
              </a:defRPr>
            </a:lvl1pPr>
          </a:lstStyle>
          <a:p>
            <a:pPr lvl="0"/>
            <a:r>
              <a:rPr lang="en-US" dirty="0"/>
              <a:t>Name Name Name</a:t>
            </a:r>
          </a:p>
        </p:txBody>
      </p:sp>
      <p:sp>
        <p:nvSpPr>
          <p:cNvPr id="36" name="Text Placeholder 65">
            <a:extLst>
              <a:ext uri="{FF2B5EF4-FFF2-40B4-BE49-F238E27FC236}">
                <a16:creationId xmlns:a16="http://schemas.microsoft.com/office/drawing/2014/main" id="{567F89E5-4E49-0DD4-F58F-F2FE9FE9D01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437331" y="3221416"/>
            <a:ext cx="1555548" cy="480334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412709" rtl="0" fontAlgn="t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kumimoji="0" lang="en-US" sz="10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Calibri"/>
                <a:cs typeface="Calibri" panose="020F0502020204030204" pitchFamily="34" charset="0"/>
                <a:sym typeface="Raleway"/>
              </a:defRPr>
            </a:lvl1pPr>
          </a:lstStyle>
          <a:p>
            <a:pPr lvl="0"/>
            <a:r>
              <a:rPr lang="en-US" dirty="0"/>
              <a:t>Space for three lines </a:t>
            </a:r>
            <a:br>
              <a:rPr lang="en-US" dirty="0"/>
            </a:br>
            <a:r>
              <a:rPr lang="en-US" dirty="0"/>
              <a:t>of job title description</a:t>
            </a:r>
            <a:br>
              <a:rPr lang="en-US" dirty="0"/>
            </a:br>
            <a:r>
              <a:rPr lang="en-US" dirty="0"/>
              <a:t>is available 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EC79915-FB40-467A-8EAB-6E2E0E5C10F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700730" y="1510598"/>
            <a:ext cx="1227265" cy="1228052"/>
          </a:xfrm>
          <a:prstGeom prst="ellipse">
            <a:avLst/>
          </a:prstGeom>
          <a:solidFill>
            <a:schemeClr val="bg2"/>
          </a:solidFill>
          <a:ln w="25400">
            <a:noFill/>
          </a:ln>
          <a:effectLst>
            <a:outerShdw blurRad="109521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>
              <a:defRPr sz="12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Text Placeholder 65">
            <a:extLst>
              <a:ext uri="{FF2B5EF4-FFF2-40B4-BE49-F238E27FC236}">
                <a16:creationId xmlns:a16="http://schemas.microsoft.com/office/drawing/2014/main" id="{85C4B830-EEB4-D907-02A5-F0CA00434C0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536589" y="2900308"/>
            <a:ext cx="1555548" cy="267884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marR="0" indent="0" algn="ctr" defTabSz="412709" rtl="0" fontAlgn="t" latinLnBrk="0" hangingPunct="0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kumimoji="0" lang="en-US" sz="1400" b="1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Calibri"/>
                <a:cs typeface="Calibri" panose="020F0502020204030204" pitchFamily="34" charset="0"/>
                <a:sym typeface="Raleway"/>
              </a:defRPr>
            </a:lvl1pPr>
          </a:lstStyle>
          <a:p>
            <a:pPr lvl="0"/>
            <a:r>
              <a:rPr lang="en-US" dirty="0"/>
              <a:t>Name Name Name</a:t>
            </a:r>
          </a:p>
        </p:txBody>
      </p:sp>
      <p:sp>
        <p:nvSpPr>
          <p:cNvPr id="18" name="Text Placeholder 65">
            <a:extLst>
              <a:ext uri="{FF2B5EF4-FFF2-40B4-BE49-F238E27FC236}">
                <a16:creationId xmlns:a16="http://schemas.microsoft.com/office/drawing/2014/main" id="{BEEE921F-5EEC-6273-45AA-EA6659F88E0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536589" y="3221416"/>
            <a:ext cx="1555548" cy="480334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412709" rtl="0" fontAlgn="t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kumimoji="0" lang="en-US" sz="10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Calibri"/>
                <a:cs typeface="Calibri" panose="020F0502020204030204" pitchFamily="34" charset="0"/>
                <a:sym typeface="Raleway"/>
              </a:defRPr>
            </a:lvl1pPr>
          </a:lstStyle>
          <a:p>
            <a:pPr lvl="0"/>
            <a:r>
              <a:rPr lang="en-US" dirty="0"/>
              <a:t>Space for three lines </a:t>
            </a:r>
            <a:br>
              <a:rPr lang="en-US" dirty="0"/>
            </a:br>
            <a:r>
              <a:rPr lang="en-US" dirty="0"/>
              <a:t>of job title description</a:t>
            </a:r>
            <a:br>
              <a:rPr lang="en-US" dirty="0"/>
            </a:br>
            <a:r>
              <a:rPr lang="en-US" dirty="0"/>
              <a:t>is available 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6747BDA6-7A8F-018F-8F23-23B500F7567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0086" y="6283130"/>
            <a:ext cx="1679789" cy="256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091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Leadership 6/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Picture 64" descr="A red and black gradient&#10;&#10;AI-generated content may be incorrect.">
            <a:extLst>
              <a:ext uri="{FF2B5EF4-FFF2-40B4-BE49-F238E27FC236}">
                <a16:creationId xmlns:a16="http://schemas.microsoft.com/office/drawing/2014/main" id="{7933F786-894B-4AA1-7AC3-E4CF7F29697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  <a14:imgEffect>
                      <a14:saturation sat="179000"/>
                    </a14:imgEffect>
                    <a14:imgEffect>
                      <a14:brightnessContrast bright="-11000" contrast="4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-4"/>
          <a:stretch>
            <a:fillRect/>
          </a:stretch>
        </p:blipFill>
        <p:spPr>
          <a:xfrm rot="10800000" flipV="1">
            <a:off x="-113" y="0"/>
            <a:ext cx="12192000" cy="68580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10315" y="571500"/>
            <a:ext cx="10971258" cy="575511"/>
          </a:xfrm>
        </p:spPr>
        <p:txBody>
          <a:bodyPr anchor="t" anchorCtr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Team Leadership Pages: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DBFE14-6538-8784-BF06-12A8A0764551}"/>
              </a:ext>
            </a:extLst>
          </p:cNvPr>
          <p:cNvSpPr>
            <a:spLocks noGrp="1"/>
          </p:cNvSpPr>
          <p:nvPr>
            <p:ph type="dt" sz="half" idx="56"/>
          </p:nvPr>
        </p:nvSpPr>
        <p:spPr/>
        <p:txBody>
          <a:bodyPr/>
          <a:lstStyle/>
          <a:p>
            <a:fld id="{379FA71F-504D-3D4E-AC30-F705AC5871E6}" type="datetimeFigureOut">
              <a:rPr lang="en-US" smtClean="0"/>
              <a:pPr/>
              <a:t>6/22/26</a:t>
            </a:fld>
            <a:endParaRPr lang="en-US"/>
          </a:p>
        </p:txBody>
      </p:sp>
      <p:sp>
        <p:nvSpPr>
          <p:cNvPr id="26" name="Footer Placeholder 25">
            <a:extLst>
              <a:ext uri="{FF2B5EF4-FFF2-40B4-BE49-F238E27FC236}">
                <a16:creationId xmlns:a16="http://schemas.microsoft.com/office/drawing/2014/main" id="{A3526FFF-DB74-FC03-9E40-EDF92E19E2AE}"/>
              </a:ext>
            </a:extLst>
          </p:cNvPr>
          <p:cNvSpPr>
            <a:spLocks noGrp="1"/>
          </p:cNvSpPr>
          <p:nvPr>
            <p:ph type="ftr" sz="quarter" idx="57"/>
          </p:nvPr>
        </p:nvSpPr>
        <p:spPr/>
        <p:txBody>
          <a:bodyPr/>
          <a:lstStyle/>
          <a:p>
            <a:r>
              <a:rPr lang="en-US"/>
              <a:t>Move </a:t>
            </a:r>
            <a:r>
              <a:rPr lang="en-US" b="1"/>
              <a:t>Faster. </a:t>
            </a:r>
            <a:r>
              <a:rPr lang="en-US"/>
              <a:t>Go </a:t>
            </a:r>
            <a:r>
              <a:rPr lang="en-US" b="1"/>
              <a:t>Further.</a:t>
            </a:r>
            <a:endParaRPr lang="en-US" b="1" dirty="0"/>
          </a:p>
        </p:txBody>
      </p:sp>
      <p:sp>
        <p:nvSpPr>
          <p:cNvPr id="27" name="Slide Number Placeholder 26">
            <a:extLst>
              <a:ext uri="{FF2B5EF4-FFF2-40B4-BE49-F238E27FC236}">
                <a16:creationId xmlns:a16="http://schemas.microsoft.com/office/drawing/2014/main" id="{55D8BC68-81F0-1825-0217-95708F413261}"/>
              </a:ext>
            </a:extLst>
          </p:cNvPr>
          <p:cNvSpPr>
            <a:spLocks noGrp="1"/>
          </p:cNvSpPr>
          <p:nvPr>
            <p:ph type="sldNum" sz="quarter" idx="58"/>
          </p:nvPr>
        </p:nvSpPr>
        <p:spPr/>
        <p:txBody>
          <a:bodyPr/>
          <a:lstStyle/>
          <a:p>
            <a:fld id="{F7E38C8A-ACFC-2244-BA01-BF83E6500A6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7" name="Picture Placeholder 3">
            <a:extLst>
              <a:ext uri="{FF2B5EF4-FFF2-40B4-BE49-F238E27FC236}">
                <a16:creationId xmlns:a16="http://schemas.microsoft.com/office/drawing/2014/main" id="{1087D79C-2C50-A504-FA31-5D16C383D088}"/>
              </a:ext>
            </a:extLst>
          </p:cNvPr>
          <p:cNvSpPr>
            <a:spLocks noGrp="1"/>
          </p:cNvSpPr>
          <p:nvPr>
            <p:ph type="pic" sz="quarter" idx="53"/>
          </p:nvPr>
        </p:nvSpPr>
        <p:spPr>
          <a:xfrm>
            <a:off x="10170971" y="3838053"/>
            <a:ext cx="1227265" cy="1228052"/>
          </a:xfrm>
          <a:prstGeom prst="ellipse">
            <a:avLst/>
          </a:prstGeom>
          <a:solidFill>
            <a:schemeClr val="bg2"/>
          </a:solidFill>
          <a:ln w="25400">
            <a:noFill/>
          </a:ln>
          <a:effectLst>
            <a:outerShdw blurRad="109521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>
              <a:defRPr sz="12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8" name="Text Placeholder 65">
            <a:extLst>
              <a:ext uri="{FF2B5EF4-FFF2-40B4-BE49-F238E27FC236}">
                <a16:creationId xmlns:a16="http://schemas.microsoft.com/office/drawing/2014/main" id="{0C236D72-301E-AF57-13FE-E02044A3C488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10006830" y="5227763"/>
            <a:ext cx="1555548" cy="267884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marR="0" indent="0" algn="ctr" defTabSz="412709" rtl="0" fontAlgn="t" latinLnBrk="0" hangingPunct="0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kumimoji="0" lang="en-US" sz="1400" b="1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Calibri"/>
                <a:cs typeface="Calibri" panose="020F0502020204030204" pitchFamily="34" charset="0"/>
                <a:sym typeface="Raleway"/>
              </a:defRPr>
            </a:lvl1pPr>
          </a:lstStyle>
          <a:p>
            <a:pPr lvl="0"/>
            <a:r>
              <a:rPr lang="en-US" dirty="0"/>
              <a:t>Name Name Name</a:t>
            </a:r>
          </a:p>
        </p:txBody>
      </p:sp>
      <p:sp>
        <p:nvSpPr>
          <p:cNvPr id="89" name="Text Placeholder 65">
            <a:extLst>
              <a:ext uri="{FF2B5EF4-FFF2-40B4-BE49-F238E27FC236}">
                <a16:creationId xmlns:a16="http://schemas.microsoft.com/office/drawing/2014/main" id="{181ADA4C-5494-D582-8ABF-E79C4496ECDC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10006830" y="5548871"/>
            <a:ext cx="1555548" cy="480334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412709" rtl="0" fontAlgn="t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kumimoji="0" lang="en-US" sz="10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Calibri"/>
                <a:cs typeface="Calibri" panose="020F0502020204030204" pitchFamily="34" charset="0"/>
                <a:sym typeface="Raleway"/>
              </a:defRPr>
            </a:lvl1pPr>
          </a:lstStyle>
          <a:p>
            <a:pPr lvl="0"/>
            <a:r>
              <a:rPr lang="en-US" dirty="0"/>
              <a:t>Space for three lines </a:t>
            </a:r>
            <a:br>
              <a:rPr lang="en-US" dirty="0"/>
            </a:br>
            <a:r>
              <a:rPr lang="en-US" dirty="0"/>
              <a:t>of job title description</a:t>
            </a:r>
            <a:br>
              <a:rPr lang="en-US" dirty="0"/>
            </a:br>
            <a:r>
              <a:rPr lang="en-US" dirty="0"/>
              <a:t>is available </a:t>
            </a:r>
          </a:p>
        </p:txBody>
      </p:sp>
      <p:sp>
        <p:nvSpPr>
          <p:cNvPr id="84" name="Picture Placeholder 3">
            <a:extLst>
              <a:ext uri="{FF2B5EF4-FFF2-40B4-BE49-F238E27FC236}">
                <a16:creationId xmlns:a16="http://schemas.microsoft.com/office/drawing/2014/main" id="{34BD4927-BD41-6E8C-D1E8-24F97D907E91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8293403" y="3838053"/>
            <a:ext cx="1227265" cy="1228052"/>
          </a:xfrm>
          <a:prstGeom prst="ellipse">
            <a:avLst/>
          </a:prstGeom>
          <a:solidFill>
            <a:schemeClr val="bg2"/>
          </a:solidFill>
          <a:ln w="25400">
            <a:noFill/>
          </a:ln>
          <a:effectLst>
            <a:outerShdw blurRad="109521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>
              <a:defRPr sz="12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5" name="Text Placeholder 65">
            <a:extLst>
              <a:ext uri="{FF2B5EF4-FFF2-40B4-BE49-F238E27FC236}">
                <a16:creationId xmlns:a16="http://schemas.microsoft.com/office/drawing/2014/main" id="{FD2B4923-4385-A7D9-CB0F-BD779138B058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8129262" y="5227763"/>
            <a:ext cx="1555548" cy="267884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marR="0" indent="0" algn="ctr" defTabSz="412709" rtl="0" fontAlgn="t" latinLnBrk="0" hangingPunct="0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kumimoji="0" lang="en-US" sz="1400" b="1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Calibri"/>
                <a:cs typeface="Calibri" panose="020F0502020204030204" pitchFamily="34" charset="0"/>
                <a:sym typeface="Raleway"/>
              </a:defRPr>
            </a:lvl1pPr>
          </a:lstStyle>
          <a:p>
            <a:pPr lvl="0"/>
            <a:r>
              <a:rPr lang="en-US" dirty="0"/>
              <a:t>Name Name Name</a:t>
            </a:r>
          </a:p>
        </p:txBody>
      </p:sp>
      <p:sp>
        <p:nvSpPr>
          <p:cNvPr id="86" name="Text Placeholder 65">
            <a:extLst>
              <a:ext uri="{FF2B5EF4-FFF2-40B4-BE49-F238E27FC236}">
                <a16:creationId xmlns:a16="http://schemas.microsoft.com/office/drawing/2014/main" id="{1F82F4A6-88DF-25F6-E4DC-20AC92722A91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8129262" y="5548871"/>
            <a:ext cx="1555548" cy="480334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412709" rtl="0" fontAlgn="t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kumimoji="0" lang="en-US" sz="10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Calibri"/>
                <a:cs typeface="Calibri" panose="020F0502020204030204" pitchFamily="34" charset="0"/>
                <a:sym typeface="Raleway"/>
              </a:defRPr>
            </a:lvl1pPr>
          </a:lstStyle>
          <a:p>
            <a:pPr lvl="0"/>
            <a:r>
              <a:rPr lang="en-US" dirty="0"/>
              <a:t>Space for three lines </a:t>
            </a:r>
            <a:br>
              <a:rPr lang="en-US" dirty="0"/>
            </a:br>
            <a:r>
              <a:rPr lang="en-US" dirty="0"/>
              <a:t>of job title description</a:t>
            </a:r>
            <a:br>
              <a:rPr lang="en-US" dirty="0"/>
            </a:br>
            <a:r>
              <a:rPr lang="en-US" dirty="0"/>
              <a:t>is available </a:t>
            </a:r>
          </a:p>
        </p:txBody>
      </p:sp>
      <p:sp>
        <p:nvSpPr>
          <p:cNvPr id="81" name="Picture Placeholder 3">
            <a:extLst>
              <a:ext uri="{FF2B5EF4-FFF2-40B4-BE49-F238E27FC236}">
                <a16:creationId xmlns:a16="http://schemas.microsoft.com/office/drawing/2014/main" id="{95BD2FF8-D88E-7BE9-282A-B16FC45652F7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6415835" y="3838053"/>
            <a:ext cx="1227265" cy="1228052"/>
          </a:xfrm>
          <a:prstGeom prst="ellipse">
            <a:avLst/>
          </a:prstGeom>
          <a:solidFill>
            <a:schemeClr val="bg2"/>
          </a:solidFill>
          <a:ln w="25400">
            <a:noFill/>
          </a:ln>
          <a:effectLst>
            <a:outerShdw blurRad="109521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>
              <a:defRPr sz="12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2" name="Text Placeholder 65">
            <a:extLst>
              <a:ext uri="{FF2B5EF4-FFF2-40B4-BE49-F238E27FC236}">
                <a16:creationId xmlns:a16="http://schemas.microsoft.com/office/drawing/2014/main" id="{972B2C9F-572A-502D-D1FF-F47CA5DE5766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6251694" y="5227763"/>
            <a:ext cx="1555548" cy="267884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marR="0" indent="0" algn="ctr" defTabSz="412709" rtl="0" fontAlgn="t" latinLnBrk="0" hangingPunct="0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kumimoji="0" lang="en-US" sz="1400" b="1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Calibri"/>
                <a:cs typeface="Calibri" panose="020F0502020204030204" pitchFamily="34" charset="0"/>
                <a:sym typeface="Raleway"/>
              </a:defRPr>
            </a:lvl1pPr>
          </a:lstStyle>
          <a:p>
            <a:pPr lvl="0"/>
            <a:r>
              <a:rPr lang="en-US" dirty="0"/>
              <a:t>Name Name Name</a:t>
            </a:r>
          </a:p>
        </p:txBody>
      </p:sp>
      <p:sp>
        <p:nvSpPr>
          <p:cNvPr id="83" name="Text Placeholder 65">
            <a:extLst>
              <a:ext uri="{FF2B5EF4-FFF2-40B4-BE49-F238E27FC236}">
                <a16:creationId xmlns:a16="http://schemas.microsoft.com/office/drawing/2014/main" id="{E32C17CF-1C5A-5B75-7A3A-5E78329FAA28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6251694" y="5548871"/>
            <a:ext cx="1555548" cy="480334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412709" rtl="0" fontAlgn="t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kumimoji="0" lang="en-US" sz="10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Calibri"/>
                <a:cs typeface="Calibri" panose="020F0502020204030204" pitchFamily="34" charset="0"/>
                <a:sym typeface="Raleway"/>
              </a:defRPr>
            </a:lvl1pPr>
          </a:lstStyle>
          <a:p>
            <a:pPr lvl="0"/>
            <a:r>
              <a:rPr lang="en-US" dirty="0"/>
              <a:t>Space for three lines </a:t>
            </a:r>
            <a:br>
              <a:rPr lang="en-US" dirty="0"/>
            </a:br>
            <a:r>
              <a:rPr lang="en-US" dirty="0"/>
              <a:t>of job title description</a:t>
            </a:r>
            <a:br>
              <a:rPr lang="en-US" dirty="0"/>
            </a:br>
            <a:r>
              <a:rPr lang="en-US" dirty="0"/>
              <a:t>is available </a:t>
            </a:r>
          </a:p>
        </p:txBody>
      </p:sp>
      <p:sp>
        <p:nvSpPr>
          <p:cNvPr id="78" name="Picture Placeholder 3">
            <a:extLst>
              <a:ext uri="{FF2B5EF4-FFF2-40B4-BE49-F238E27FC236}">
                <a16:creationId xmlns:a16="http://schemas.microsoft.com/office/drawing/2014/main" id="{70CC485D-2EDA-D604-526F-DD76215482BC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4538267" y="3838053"/>
            <a:ext cx="1227265" cy="1228052"/>
          </a:xfrm>
          <a:prstGeom prst="ellipse">
            <a:avLst/>
          </a:prstGeom>
          <a:solidFill>
            <a:schemeClr val="bg2"/>
          </a:solidFill>
          <a:ln w="25400">
            <a:noFill/>
          </a:ln>
          <a:effectLst>
            <a:outerShdw blurRad="109521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>
              <a:defRPr sz="12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9" name="Text Placeholder 65">
            <a:extLst>
              <a:ext uri="{FF2B5EF4-FFF2-40B4-BE49-F238E27FC236}">
                <a16:creationId xmlns:a16="http://schemas.microsoft.com/office/drawing/2014/main" id="{F0AB5A28-7B8B-AF27-BD7F-C5748FEF038B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4374126" y="5227763"/>
            <a:ext cx="1555548" cy="267884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marR="0" indent="0" algn="ctr" defTabSz="412709" rtl="0" fontAlgn="t" latinLnBrk="0" hangingPunct="0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kumimoji="0" lang="en-US" sz="1400" b="1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Calibri"/>
                <a:cs typeface="Calibri" panose="020F0502020204030204" pitchFamily="34" charset="0"/>
                <a:sym typeface="Raleway"/>
              </a:defRPr>
            </a:lvl1pPr>
          </a:lstStyle>
          <a:p>
            <a:pPr lvl="0"/>
            <a:r>
              <a:rPr lang="en-US" dirty="0"/>
              <a:t>Name Name Name</a:t>
            </a:r>
          </a:p>
        </p:txBody>
      </p:sp>
      <p:sp>
        <p:nvSpPr>
          <p:cNvPr id="80" name="Text Placeholder 65">
            <a:extLst>
              <a:ext uri="{FF2B5EF4-FFF2-40B4-BE49-F238E27FC236}">
                <a16:creationId xmlns:a16="http://schemas.microsoft.com/office/drawing/2014/main" id="{5C97AA0F-9132-A170-291B-F0539E182537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374126" y="5548871"/>
            <a:ext cx="1555548" cy="480334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412709" rtl="0" fontAlgn="t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kumimoji="0" lang="en-US" sz="10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Calibri"/>
                <a:cs typeface="Calibri" panose="020F0502020204030204" pitchFamily="34" charset="0"/>
                <a:sym typeface="Raleway"/>
              </a:defRPr>
            </a:lvl1pPr>
          </a:lstStyle>
          <a:p>
            <a:pPr lvl="0"/>
            <a:r>
              <a:rPr lang="en-US" dirty="0"/>
              <a:t>Space for three lines </a:t>
            </a:r>
            <a:br>
              <a:rPr lang="en-US" dirty="0"/>
            </a:br>
            <a:r>
              <a:rPr lang="en-US" dirty="0"/>
              <a:t>of job title description</a:t>
            </a:r>
            <a:br>
              <a:rPr lang="en-US" dirty="0"/>
            </a:br>
            <a:r>
              <a:rPr lang="en-US" dirty="0"/>
              <a:t>is available </a:t>
            </a:r>
          </a:p>
        </p:txBody>
      </p:sp>
      <p:sp>
        <p:nvSpPr>
          <p:cNvPr id="75" name="Picture Placeholder 3">
            <a:extLst>
              <a:ext uri="{FF2B5EF4-FFF2-40B4-BE49-F238E27FC236}">
                <a16:creationId xmlns:a16="http://schemas.microsoft.com/office/drawing/2014/main" id="{44F5C18E-1274-4E2C-D078-5A3675D4BE0E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2660699" y="3838053"/>
            <a:ext cx="1227265" cy="1228052"/>
          </a:xfrm>
          <a:prstGeom prst="ellipse">
            <a:avLst/>
          </a:prstGeom>
          <a:solidFill>
            <a:schemeClr val="bg2"/>
          </a:solidFill>
          <a:ln w="25400">
            <a:noFill/>
          </a:ln>
          <a:effectLst>
            <a:outerShdw blurRad="109521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>
              <a:defRPr sz="12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6" name="Text Placeholder 65">
            <a:extLst>
              <a:ext uri="{FF2B5EF4-FFF2-40B4-BE49-F238E27FC236}">
                <a16:creationId xmlns:a16="http://schemas.microsoft.com/office/drawing/2014/main" id="{ADFDC9C2-4F91-8C18-D72A-C5C86AED049D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2496558" y="5227763"/>
            <a:ext cx="1555548" cy="267884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marR="0" indent="0" algn="ctr" defTabSz="412709" rtl="0" fontAlgn="t" latinLnBrk="0" hangingPunct="0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kumimoji="0" lang="en-US" sz="1400" b="1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Calibri"/>
                <a:cs typeface="Calibri" panose="020F0502020204030204" pitchFamily="34" charset="0"/>
                <a:sym typeface="Raleway"/>
              </a:defRPr>
            </a:lvl1pPr>
          </a:lstStyle>
          <a:p>
            <a:pPr lvl="0"/>
            <a:r>
              <a:rPr lang="en-US" dirty="0"/>
              <a:t>Name Name Name</a:t>
            </a:r>
          </a:p>
        </p:txBody>
      </p:sp>
      <p:sp>
        <p:nvSpPr>
          <p:cNvPr id="77" name="Text Placeholder 65">
            <a:extLst>
              <a:ext uri="{FF2B5EF4-FFF2-40B4-BE49-F238E27FC236}">
                <a16:creationId xmlns:a16="http://schemas.microsoft.com/office/drawing/2014/main" id="{93A9270E-B422-0442-987E-CBAB4ECA5498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2496558" y="5548871"/>
            <a:ext cx="1555548" cy="480334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412709" rtl="0" fontAlgn="t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kumimoji="0" lang="en-US" sz="10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Calibri"/>
                <a:cs typeface="Calibri" panose="020F0502020204030204" pitchFamily="34" charset="0"/>
                <a:sym typeface="Raleway"/>
              </a:defRPr>
            </a:lvl1pPr>
          </a:lstStyle>
          <a:p>
            <a:pPr lvl="0"/>
            <a:r>
              <a:rPr lang="en-US" dirty="0"/>
              <a:t>Space for three lines </a:t>
            </a:r>
            <a:br>
              <a:rPr lang="en-US" dirty="0"/>
            </a:br>
            <a:r>
              <a:rPr lang="en-US" dirty="0"/>
              <a:t>of job title description</a:t>
            </a:r>
            <a:br>
              <a:rPr lang="en-US" dirty="0"/>
            </a:br>
            <a:r>
              <a:rPr lang="en-US" dirty="0"/>
              <a:t>is available </a:t>
            </a:r>
          </a:p>
        </p:txBody>
      </p:sp>
      <p:sp>
        <p:nvSpPr>
          <p:cNvPr id="72" name="Picture Placeholder 3">
            <a:extLst>
              <a:ext uri="{FF2B5EF4-FFF2-40B4-BE49-F238E27FC236}">
                <a16:creationId xmlns:a16="http://schemas.microsoft.com/office/drawing/2014/main" id="{520C2A7E-81EA-05E6-5617-7A3C90AC3DDE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783131" y="3838053"/>
            <a:ext cx="1227265" cy="1228052"/>
          </a:xfrm>
          <a:prstGeom prst="ellipse">
            <a:avLst/>
          </a:prstGeom>
          <a:solidFill>
            <a:schemeClr val="bg2"/>
          </a:solidFill>
          <a:ln w="25400">
            <a:noFill/>
          </a:ln>
          <a:effectLst>
            <a:outerShdw blurRad="109521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>
              <a:defRPr sz="12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3" name="Text Placeholder 65">
            <a:extLst>
              <a:ext uri="{FF2B5EF4-FFF2-40B4-BE49-F238E27FC236}">
                <a16:creationId xmlns:a16="http://schemas.microsoft.com/office/drawing/2014/main" id="{FA714345-F4F1-9D37-E38B-F333C319E70F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618990" y="5227763"/>
            <a:ext cx="1555548" cy="267884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marR="0" indent="0" algn="ctr" defTabSz="412709" rtl="0" fontAlgn="t" latinLnBrk="0" hangingPunct="0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kumimoji="0" lang="en-US" sz="1400" b="1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Calibri"/>
                <a:cs typeface="Calibri" panose="020F0502020204030204" pitchFamily="34" charset="0"/>
                <a:sym typeface="Raleway"/>
              </a:defRPr>
            </a:lvl1pPr>
          </a:lstStyle>
          <a:p>
            <a:pPr lvl="0"/>
            <a:r>
              <a:rPr lang="en-US" dirty="0"/>
              <a:t>Name Name Name</a:t>
            </a:r>
          </a:p>
        </p:txBody>
      </p:sp>
      <p:sp>
        <p:nvSpPr>
          <p:cNvPr id="74" name="Text Placeholder 65">
            <a:extLst>
              <a:ext uri="{FF2B5EF4-FFF2-40B4-BE49-F238E27FC236}">
                <a16:creationId xmlns:a16="http://schemas.microsoft.com/office/drawing/2014/main" id="{607998B8-7425-3549-CA2E-79EF4B6A6AD3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18990" y="5548871"/>
            <a:ext cx="1555548" cy="480334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412709" rtl="0" fontAlgn="t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kumimoji="0" lang="en-US" sz="10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Calibri"/>
                <a:cs typeface="Calibri" panose="020F0502020204030204" pitchFamily="34" charset="0"/>
                <a:sym typeface="Raleway"/>
              </a:defRPr>
            </a:lvl1pPr>
          </a:lstStyle>
          <a:p>
            <a:pPr lvl="0"/>
            <a:r>
              <a:rPr lang="en-US" dirty="0"/>
              <a:t>Space for three lines </a:t>
            </a:r>
            <a:br>
              <a:rPr lang="en-US" dirty="0"/>
            </a:br>
            <a:r>
              <a:rPr lang="en-US" dirty="0"/>
              <a:t>of job title description</a:t>
            </a:r>
            <a:br>
              <a:rPr lang="en-US" dirty="0"/>
            </a:br>
            <a:r>
              <a:rPr lang="en-US" dirty="0"/>
              <a:t>is available </a:t>
            </a:r>
          </a:p>
        </p:txBody>
      </p:sp>
      <p:sp>
        <p:nvSpPr>
          <p:cNvPr id="23" name="Picture Placeholder 3">
            <a:extLst>
              <a:ext uri="{FF2B5EF4-FFF2-40B4-BE49-F238E27FC236}">
                <a16:creationId xmlns:a16="http://schemas.microsoft.com/office/drawing/2014/main" id="{571143A9-4171-4241-DC76-5176F377164A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10181604" y="1510598"/>
            <a:ext cx="1227265" cy="1228052"/>
          </a:xfrm>
          <a:prstGeom prst="ellipse">
            <a:avLst/>
          </a:prstGeom>
          <a:solidFill>
            <a:schemeClr val="bg2"/>
          </a:solidFill>
          <a:ln w="25400">
            <a:noFill/>
          </a:ln>
          <a:effectLst>
            <a:outerShdw blurRad="109521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>
              <a:defRPr sz="12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65">
            <a:extLst>
              <a:ext uri="{FF2B5EF4-FFF2-40B4-BE49-F238E27FC236}">
                <a16:creationId xmlns:a16="http://schemas.microsoft.com/office/drawing/2014/main" id="{F6F0B0D6-528F-E293-D921-E1EF5D441421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0017463" y="2900308"/>
            <a:ext cx="1555548" cy="267884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marR="0" indent="0" algn="ctr" defTabSz="412709" rtl="0" fontAlgn="t" latinLnBrk="0" hangingPunct="0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kumimoji="0" lang="en-US" sz="1400" b="1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Calibri"/>
                <a:cs typeface="Calibri" panose="020F0502020204030204" pitchFamily="34" charset="0"/>
                <a:sym typeface="Raleway"/>
              </a:defRPr>
            </a:lvl1pPr>
          </a:lstStyle>
          <a:p>
            <a:pPr lvl="0"/>
            <a:r>
              <a:rPr lang="en-US" dirty="0"/>
              <a:t>Name Name Name</a:t>
            </a:r>
          </a:p>
        </p:txBody>
      </p:sp>
      <p:sp>
        <p:nvSpPr>
          <p:cNvPr id="25" name="Text Placeholder 65">
            <a:extLst>
              <a:ext uri="{FF2B5EF4-FFF2-40B4-BE49-F238E27FC236}">
                <a16:creationId xmlns:a16="http://schemas.microsoft.com/office/drawing/2014/main" id="{2461A904-41E6-0727-415D-2D6F4A7A8B11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0017463" y="3221416"/>
            <a:ext cx="1555548" cy="480334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412709" rtl="0" fontAlgn="t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kumimoji="0" lang="en-US" sz="10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Calibri"/>
                <a:cs typeface="Calibri" panose="020F0502020204030204" pitchFamily="34" charset="0"/>
                <a:sym typeface="Raleway"/>
              </a:defRPr>
            </a:lvl1pPr>
          </a:lstStyle>
          <a:p>
            <a:pPr lvl="0"/>
            <a:r>
              <a:rPr lang="en-US" dirty="0"/>
              <a:t>Space for three lines </a:t>
            </a:r>
            <a:br>
              <a:rPr lang="en-US" dirty="0"/>
            </a:br>
            <a:r>
              <a:rPr lang="en-US" dirty="0"/>
              <a:t>of job title description</a:t>
            </a:r>
            <a:br>
              <a:rPr lang="en-US" dirty="0"/>
            </a:br>
            <a:r>
              <a:rPr lang="en-US" dirty="0"/>
              <a:t>is available </a:t>
            </a:r>
          </a:p>
        </p:txBody>
      </p:sp>
      <p:sp>
        <p:nvSpPr>
          <p:cNvPr id="20" name="Picture Placeholder 3">
            <a:extLst>
              <a:ext uri="{FF2B5EF4-FFF2-40B4-BE49-F238E27FC236}">
                <a16:creationId xmlns:a16="http://schemas.microsoft.com/office/drawing/2014/main" id="{40FB0C49-A148-B524-4FDA-0FA5183A872B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8301911" y="1510598"/>
            <a:ext cx="1227265" cy="1228052"/>
          </a:xfrm>
          <a:prstGeom prst="ellipse">
            <a:avLst/>
          </a:prstGeom>
          <a:solidFill>
            <a:schemeClr val="bg2"/>
          </a:solidFill>
          <a:ln w="25400">
            <a:noFill/>
          </a:ln>
          <a:effectLst>
            <a:outerShdw blurRad="109521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>
              <a:defRPr sz="12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65">
            <a:extLst>
              <a:ext uri="{FF2B5EF4-FFF2-40B4-BE49-F238E27FC236}">
                <a16:creationId xmlns:a16="http://schemas.microsoft.com/office/drawing/2014/main" id="{A6A5649D-F648-7676-3C5C-66FD30DA3F88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137770" y="2900308"/>
            <a:ext cx="1555548" cy="267884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marR="0" indent="0" algn="ctr" defTabSz="412709" rtl="0" fontAlgn="t" latinLnBrk="0" hangingPunct="0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kumimoji="0" lang="en-US" sz="1400" b="1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Calibri"/>
                <a:cs typeface="Calibri" panose="020F0502020204030204" pitchFamily="34" charset="0"/>
                <a:sym typeface="Raleway"/>
              </a:defRPr>
            </a:lvl1pPr>
          </a:lstStyle>
          <a:p>
            <a:pPr lvl="0"/>
            <a:r>
              <a:rPr lang="en-US" dirty="0"/>
              <a:t>Name Name Name</a:t>
            </a:r>
          </a:p>
        </p:txBody>
      </p:sp>
      <p:sp>
        <p:nvSpPr>
          <p:cNvPr id="22" name="Text Placeholder 65">
            <a:extLst>
              <a:ext uri="{FF2B5EF4-FFF2-40B4-BE49-F238E27FC236}">
                <a16:creationId xmlns:a16="http://schemas.microsoft.com/office/drawing/2014/main" id="{0B3472FF-0D07-803A-A5CF-F6100BAAB963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137770" y="3221416"/>
            <a:ext cx="1555548" cy="480334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412709" rtl="0" fontAlgn="t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kumimoji="0" lang="en-US" sz="10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Calibri"/>
                <a:cs typeface="Calibri" panose="020F0502020204030204" pitchFamily="34" charset="0"/>
                <a:sym typeface="Raleway"/>
              </a:defRPr>
            </a:lvl1pPr>
          </a:lstStyle>
          <a:p>
            <a:pPr lvl="0"/>
            <a:r>
              <a:rPr lang="en-US" dirty="0"/>
              <a:t>Space for three lines </a:t>
            </a:r>
            <a:br>
              <a:rPr lang="en-US" dirty="0"/>
            </a:br>
            <a:r>
              <a:rPr lang="en-US" dirty="0"/>
              <a:t>of job title description</a:t>
            </a:r>
            <a:br>
              <a:rPr lang="en-US" dirty="0"/>
            </a:br>
            <a:r>
              <a:rPr lang="en-US" dirty="0"/>
              <a:t>is available </a:t>
            </a:r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501CD351-6A4E-8682-E343-A8DD44AD16FD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6422216" y="1510598"/>
            <a:ext cx="1227265" cy="1228052"/>
          </a:xfrm>
          <a:prstGeom prst="ellipse">
            <a:avLst/>
          </a:prstGeom>
          <a:solidFill>
            <a:schemeClr val="bg2"/>
          </a:solidFill>
          <a:ln w="25400">
            <a:noFill/>
          </a:ln>
          <a:effectLst>
            <a:outerShdw blurRad="109521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>
              <a:defRPr sz="12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7" name="Text Placeholder 65">
            <a:extLst>
              <a:ext uri="{FF2B5EF4-FFF2-40B4-BE49-F238E27FC236}">
                <a16:creationId xmlns:a16="http://schemas.microsoft.com/office/drawing/2014/main" id="{F36B2184-F073-5B3D-8030-F5F96EF75860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258075" y="2900308"/>
            <a:ext cx="1555548" cy="267884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marR="0" indent="0" algn="ctr" defTabSz="412709" rtl="0" fontAlgn="t" latinLnBrk="0" hangingPunct="0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kumimoji="0" lang="en-US" sz="1400" b="1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Calibri"/>
                <a:cs typeface="Calibri" panose="020F0502020204030204" pitchFamily="34" charset="0"/>
                <a:sym typeface="Raleway"/>
              </a:defRPr>
            </a:lvl1pPr>
          </a:lstStyle>
          <a:p>
            <a:pPr lvl="0"/>
            <a:r>
              <a:rPr lang="en-US" dirty="0"/>
              <a:t>Name Name Name</a:t>
            </a:r>
          </a:p>
        </p:txBody>
      </p:sp>
      <p:sp>
        <p:nvSpPr>
          <p:cNvPr id="19" name="Text Placeholder 65">
            <a:extLst>
              <a:ext uri="{FF2B5EF4-FFF2-40B4-BE49-F238E27FC236}">
                <a16:creationId xmlns:a16="http://schemas.microsoft.com/office/drawing/2014/main" id="{2A610732-0B75-84F3-B34C-35744A6F1227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258075" y="3221416"/>
            <a:ext cx="1555548" cy="480334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412709" rtl="0" fontAlgn="t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kumimoji="0" lang="en-US" sz="10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Calibri"/>
                <a:cs typeface="Calibri" panose="020F0502020204030204" pitchFamily="34" charset="0"/>
                <a:sym typeface="Raleway"/>
              </a:defRPr>
            </a:lvl1pPr>
          </a:lstStyle>
          <a:p>
            <a:pPr lvl="0"/>
            <a:r>
              <a:rPr lang="en-US" dirty="0"/>
              <a:t>Space for three lines </a:t>
            </a:r>
            <a:br>
              <a:rPr lang="en-US" dirty="0"/>
            </a:br>
            <a:r>
              <a:rPr lang="en-US" dirty="0"/>
              <a:t>of job title description</a:t>
            </a:r>
            <a:br>
              <a:rPr lang="en-US" dirty="0"/>
            </a:br>
            <a:r>
              <a:rPr lang="en-US" dirty="0"/>
              <a:t>is available </a:t>
            </a:r>
          </a:p>
        </p:txBody>
      </p:sp>
      <p:sp>
        <p:nvSpPr>
          <p:cNvPr id="12" name="Picture Placeholder 3">
            <a:extLst>
              <a:ext uri="{FF2B5EF4-FFF2-40B4-BE49-F238E27FC236}">
                <a16:creationId xmlns:a16="http://schemas.microsoft.com/office/drawing/2014/main" id="{29D573E7-8C21-4DDA-8089-283C6E9BD4C1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4542521" y="1510598"/>
            <a:ext cx="1227265" cy="1228052"/>
          </a:xfrm>
          <a:prstGeom prst="ellipse">
            <a:avLst/>
          </a:prstGeom>
          <a:solidFill>
            <a:schemeClr val="bg2"/>
          </a:solidFill>
          <a:ln w="25400">
            <a:noFill/>
          </a:ln>
          <a:effectLst>
            <a:outerShdw blurRad="109521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>
              <a:defRPr sz="12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Text Placeholder 65">
            <a:extLst>
              <a:ext uri="{FF2B5EF4-FFF2-40B4-BE49-F238E27FC236}">
                <a16:creationId xmlns:a16="http://schemas.microsoft.com/office/drawing/2014/main" id="{1FD6FADE-09CA-AA8F-3D42-7EADD43BC24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378380" y="2900308"/>
            <a:ext cx="1555548" cy="267884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marR="0" indent="0" algn="ctr" defTabSz="412709" rtl="0" fontAlgn="t" latinLnBrk="0" hangingPunct="0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kumimoji="0" lang="en-US" sz="1400" b="1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Calibri"/>
                <a:cs typeface="Calibri" panose="020F0502020204030204" pitchFamily="34" charset="0"/>
                <a:sym typeface="Raleway"/>
              </a:defRPr>
            </a:lvl1pPr>
          </a:lstStyle>
          <a:p>
            <a:pPr lvl="0"/>
            <a:r>
              <a:rPr lang="en-US" dirty="0"/>
              <a:t>Name Name Name</a:t>
            </a:r>
          </a:p>
        </p:txBody>
      </p:sp>
      <p:sp>
        <p:nvSpPr>
          <p:cNvPr id="15" name="Text Placeholder 65">
            <a:extLst>
              <a:ext uri="{FF2B5EF4-FFF2-40B4-BE49-F238E27FC236}">
                <a16:creationId xmlns:a16="http://schemas.microsoft.com/office/drawing/2014/main" id="{55E44494-9190-F976-B450-23501F77A22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378380" y="3221416"/>
            <a:ext cx="1555548" cy="480334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412709" rtl="0" fontAlgn="t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kumimoji="0" lang="en-US" sz="10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Calibri"/>
                <a:cs typeface="Calibri" panose="020F0502020204030204" pitchFamily="34" charset="0"/>
                <a:sym typeface="Raleway"/>
              </a:defRPr>
            </a:lvl1pPr>
          </a:lstStyle>
          <a:p>
            <a:pPr lvl="0"/>
            <a:r>
              <a:rPr lang="en-US" dirty="0"/>
              <a:t>Space for three lines </a:t>
            </a:r>
            <a:br>
              <a:rPr lang="en-US" dirty="0"/>
            </a:br>
            <a:r>
              <a:rPr lang="en-US" dirty="0"/>
              <a:t>of job title description</a:t>
            </a:r>
            <a:br>
              <a:rPr lang="en-US" dirty="0"/>
            </a:br>
            <a:r>
              <a:rPr lang="en-US" dirty="0"/>
              <a:t>is available </a:t>
            </a:r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CD08912F-B228-35E1-F934-5C22C0B6ABBC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2662826" y="1510598"/>
            <a:ext cx="1227265" cy="1228052"/>
          </a:xfrm>
          <a:prstGeom prst="ellipse">
            <a:avLst/>
          </a:prstGeom>
          <a:solidFill>
            <a:schemeClr val="bg2"/>
          </a:solidFill>
          <a:ln w="25400">
            <a:noFill/>
          </a:ln>
          <a:effectLst>
            <a:outerShdw blurRad="109521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>
              <a:defRPr sz="12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Text Placeholder 65">
            <a:extLst>
              <a:ext uri="{FF2B5EF4-FFF2-40B4-BE49-F238E27FC236}">
                <a16:creationId xmlns:a16="http://schemas.microsoft.com/office/drawing/2014/main" id="{4DA683AD-60C4-F8D0-62F7-064DF716B66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498685" y="2900308"/>
            <a:ext cx="1555548" cy="267884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marR="0" indent="0" algn="ctr" defTabSz="412709" rtl="0" fontAlgn="t" latinLnBrk="0" hangingPunct="0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kumimoji="0" lang="en-US" sz="1400" b="1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Calibri"/>
                <a:cs typeface="Calibri" panose="020F0502020204030204" pitchFamily="34" charset="0"/>
                <a:sym typeface="Raleway"/>
              </a:defRPr>
            </a:lvl1pPr>
          </a:lstStyle>
          <a:p>
            <a:pPr lvl="0"/>
            <a:r>
              <a:rPr lang="en-US" dirty="0"/>
              <a:t>Name Name Name</a:t>
            </a:r>
          </a:p>
        </p:txBody>
      </p:sp>
      <p:sp>
        <p:nvSpPr>
          <p:cNvPr id="11" name="Text Placeholder 65">
            <a:extLst>
              <a:ext uri="{FF2B5EF4-FFF2-40B4-BE49-F238E27FC236}">
                <a16:creationId xmlns:a16="http://schemas.microsoft.com/office/drawing/2014/main" id="{D2E4A700-C773-E220-8CCA-470C8F24F64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498685" y="3221416"/>
            <a:ext cx="1555548" cy="480334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412709" rtl="0" fontAlgn="t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kumimoji="0" lang="en-US" sz="10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Calibri"/>
                <a:cs typeface="Calibri" panose="020F0502020204030204" pitchFamily="34" charset="0"/>
                <a:sym typeface="Raleway"/>
              </a:defRPr>
            </a:lvl1pPr>
          </a:lstStyle>
          <a:p>
            <a:pPr lvl="0"/>
            <a:r>
              <a:rPr lang="en-US" dirty="0"/>
              <a:t>Space for three lines </a:t>
            </a:r>
            <a:br>
              <a:rPr lang="en-US" dirty="0"/>
            </a:br>
            <a:r>
              <a:rPr lang="en-US" dirty="0"/>
              <a:t>of job title description</a:t>
            </a:r>
            <a:br>
              <a:rPr lang="en-US" dirty="0"/>
            </a:br>
            <a:r>
              <a:rPr lang="en-US" dirty="0"/>
              <a:t>is available 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EC79915-FB40-467A-8EAB-6E2E0E5C10F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83131" y="1510598"/>
            <a:ext cx="1227265" cy="1228052"/>
          </a:xfrm>
          <a:prstGeom prst="ellipse">
            <a:avLst/>
          </a:prstGeom>
          <a:solidFill>
            <a:schemeClr val="bg2"/>
          </a:solidFill>
          <a:ln w="25400">
            <a:noFill/>
          </a:ln>
          <a:effectLst>
            <a:outerShdw blurRad="109521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>
              <a:defRPr sz="12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Text Placeholder 65">
            <a:extLst>
              <a:ext uri="{FF2B5EF4-FFF2-40B4-BE49-F238E27FC236}">
                <a16:creationId xmlns:a16="http://schemas.microsoft.com/office/drawing/2014/main" id="{85C4B830-EEB4-D907-02A5-F0CA00434C0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18990" y="2900308"/>
            <a:ext cx="1555548" cy="267884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marR="0" indent="0" algn="ctr" defTabSz="412709" rtl="0" fontAlgn="t" latinLnBrk="0" hangingPunct="0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kumimoji="0" lang="en-US" sz="1400" b="1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Calibri"/>
                <a:cs typeface="Calibri" panose="020F0502020204030204" pitchFamily="34" charset="0"/>
                <a:sym typeface="Raleway"/>
              </a:defRPr>
            </a:lvl1pPr>
          </a:lstStyle>
          <a:p>
            <a:pPr lvl="0"/>
            <a:r>
              <a:rPr lang="en-US" dirty="0"/>
              <a:t>Name Name Name</a:t>
            </a:r>
          </a:p>
        </p:txBody>
      </p:sp>
      <p:sp>
        <p:nvSpPr>
          <p:cNvPr id="18" name="Text Placeholder 65">
            <a:extLst>
              <a:ext uri="{FF2B5EF4-FFF2-40B4-BE49-F238E27FC236}">
                <a16:creationId xmlns:a16="http://schemas.microsoft.com/office/drawing/2014/main" id="{BEEE921F-5EEC-6273-45AA-EA6659F88E0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18990" y="3221416"/>
            <a:ext cx="1555548" cy="480334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412709" rtl="0" fontAlgn="t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kumimoji="0" lang="en-US" sz="10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Calibri"/>
                <a:cs typeface="Calibri" panose="020F0502020204030204" pitchFamily="34" charset="0"/>
                <a:sym typeface="Raleway"/>
              </a:defRPr>
            </a:lvl1pPr>
          </a:lstStyle>
          <a:p>
            <a:pPr lvl="0"/>
            <a:r>
              <a:rPr lang="en-US" dirty="0"/>
              <a:t>Space for three lines </a:t>
            </a:r>
            <a:br>
              <a:rPr lang="en-US" dirty="0"/>
            </a:br>
            <a:r>
              <a:rPr lang="en-US" dirty="0"/>
              <a:t>of job title description</a:t>
            </a:r>
            <a:br>
              <a:rPr lang="en-US" dirty="0"/>
            </a:br>
            <a:r>
              <a:rPr lang="en-US" dirty="0"/>
              <a:t>is available 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F70F9901-B206-A750-D986-9CEF837748F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0086" y="6283130"/>
            <a:ext cx="1679789" cy="256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619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Leadership 7/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red and black gradient&#10;&#10;AI-generated content may be incorrect.">
            <a:extLst>
              <a:ext uri="{FF2B5EF4-FFF2-40B4-BE49-F238E27FC236}">
                <a16:creationId xmlns:a16="http://schemas.microsoft.com/office/drawing/2014/main" id="{07CF1487-EEAF-ED17-C7E1-6C8B9CD7C6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  <a14:imgEffect>
                      <a14:saturation sat="179000"/>
                    </a14:imgEffect>
                    <a14:imgEffect>
                      <a14:brightnessContrast bright="-11000" contrast="4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-4"/>
          <a:stretch>
            <a:fillRect/>
          </a:stretch>
        </p:blipFill>
        <p:spPr>
          <a:xfrm rot="10800000" flipV="1">
            <a:off x="-113" y="0"/>
            <a:ext cx="12192000" cy="68580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10315" y="571500"/>
            <a:ext cx="10971258" cy="575511"/>
          </a:xfrm>
        </p:spPr>
        <p:txBody>
          <a:bodyPr anchor="t" anchorCtr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Team Leadership Pages:</a:t>
            </a:r>
          </a:p>
        </p:txBody>
      </p:sp>
      <p:sp>
        <p:nvSpPr>
          <p:cNvPr id="15" name="Date Placeholder 14">
            <a:extLst>
              <a:ext uri="{FF2B5EF4-FFF2-40B4-BE49-F238E27FC236}">
                <a16:creationId xmlns:a16="http://schemas.microsoft.com/office/drawing/2014/main" id="{BA2E6F89-ED5A-235F-DFE0-61D7D9088ACA}"/>
              </a:ext>
            </a:extLst>
          </p:cNvPr>
          <p:cNvSpPr>
            <a:spLocks noGrp="1"/>
          </p:cNvSpPr>
          <p:nvPr>
            <p:ph type="dt" sz="half" idx="59"/>
          </p:nvPr>
        </p:nvSpPr>
        <p:spPr/>
        <p:txBody>
          <a:bodyPr/>
          <a:lstStyle/>
          <a:p>
            <a:fld id="{379FA71F-504D-3D4E-AC30-F705AC5871E6}" type="datetimeFigureOut">
              <a:rPr lang="en-US" smtClean="0"/>
              <a:pPr/>
              <a:t>6/22/26</a:t>
            </a:fld>
            <a:endParaRPr lang="en-US"/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6088BD89-AFEF-543B-5FF0-3D6C618681B5}"/>
              </a:ext>
            </a:extLst>
          </p:cNvPr>
          <p:cNvSpPr>
            <a:spLocks noGrp="1"/>
          </p:cNvSpPr>
          <p:nvPr>
            <p:ph type="ftr" sz="quarter" idx="60"/>
          </p:nvPr>
        </p:nvSpPr>
        <p:spPr/>
        <p:txBody>
          <a:bodyPr/>
          <a:lstStyle/>
          <a:p>
            <a:r>
              <a:rPr lang="en-US"/>
              <a:t>Move </a:t>
            </a:r>
            <a:r>
              <a:rPr lang="en-US" b="1"/>
              <a:t>Faster. </a:t>
            </a:r>
            <a:r>
              <a:rPr lang="en-US"/>
              <a:t>Go </a:t>
            </a:r>
            <a:r>
              <a:rPr lang="en-US" b="1"/>
              <a:t>Further.</a:t>
            </a:r>
            <a:endParaRPr lang="en-US" b="1" dirty="0"/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2D36A51B-29EF-4C69-7AC1-B9D2810C1317}"/>
              </a:ext>
            </a:extLst>
          </p:cNvPr>
          <p:cNvSpPr>
            <a:spLocks noGrp="1"/>
          </p:cNvSpPr>
          <p:nvPr>
            <p:ph type="sldNum" sz="quarter" idx="61"/>
          </p:nvPr>
        </p:nvSpPr>
        <p:spPr/>
        <p:txBody>
          <a:bodyPr/>
          <a:lstStyle/>
          <a:p>
            <a:fld id="{F7E38C8A-ACFC-2244-BA01-BF83E6500A6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DC2C4326-35D6-9E46-5E6E-540C2DB84F30}"/>
              </a:ext>
            </a:extLst>
          </p:cNvPr>
          <p:cNvSpPr>
            <a:spLocks noGrp="1"/>
          </p:cNvSpPr>
          <p:nvPr>
            <p:ph type="pic" sz="quarter" idx="56"/>
          </p:nvPr>
        </p:nvSpPr>
        <p:spPr>
          <a:xfrm>
            <a:off x="10480515" y="3820663"/>
            <a:ext cx="1227265" cy="1228052"/>
          </a:xfrm>
          <a:prstGeom prst="ellipse">
            <a:avLst/>
          </a:prstGeom>
          <a:solidFill>
            <a:schemeClr val="bg2"/>
          </a:solidFill>
          <a:ln w="25400">
            <a:noFill/>
          </a:ln>
          <a:effectLst>
            <a:outerShdw blurRad="103649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>
              <a:lnSpc>
                <a:spcPct val="100000"/>
              </a:lnSpc>
              <a:defRPr sz="12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Text Placeholder 65">
            <a:extLst>
              <a:ext uri="{FF2B5EF4-FFF2-40B4-BE49-F238E27FC236}">
                <a16:creationId xmlns:a16="http://schemas.microsoft.com/office/drawing/2014/main" id="{174F7AE6-C835-FFA9-E401-6841E00FBDF3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10316374" y="5210372"/>
            <a:ext cx="1555548" cy="267884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marR="0" indent="0" algn="ctr" defTabSz="412709" rtl="0" fontAlgn="t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kumimoji="0" lang="en-US" sz="1400" b="1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Calibri"/>
                <a:cs typeface="Calibri" panose="020F0502020204030204" pitchFamily="34" charset="0"/>
                <a:sym typeface="Raleway"/>
              </a:defRPr>
            </a:lvl1pPr>
          </a:lstStyle>
          <a:p>
            <a:pPr lvl="0"/>
            <a:r>
              <a:rPr lang="en-US" dirty="0"/>
              <a:t>Name Name Name</a:t>
            </a:r>
          </a:p>
        </p:txBody>
      </p:sp>
      <p:sp>
        <p:nvSpPr>
          <p:cNvPr id="11" name="Text Placeholder 65">
            <a:extLst>
              <a:ext uri="{FF2B5EF4-FFF2-40B4-BE49-F238E27FC236}">
                <a16:creationId xmlns:a16="http://schemas.microsoft.com/office/drawing/2014/main" id="{D606B7E0-9D70-0322-FD97-03549A0F6603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10316374" y="5531481"/>
            <a:ext cx="1555548" cy="480334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412709" rtl="0" fontAlgn="t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0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Calibri"/>
                <a:cs typeface="Calibri" panose="020F0502020204030204" pitchFamily="34" charset="0"/>
                <a:sym typeface="Raleway"/>
              </a:defRPr>
            </a:lvl1pPr>
          </a:lstStyle>
          <a:p>
            <a:pPr lvl="0"/>
            <a:r>
              <a:rPr lang="en-US" dirty="0"/>
              <a:t>Space for three lines </a:t>
            </a:r>
            <a:br>
              <a:rPr lang="en-US" dirty="0"/>
            </a:br>
            <a:r>
              <a:rPr lang="en-US" dirty="0"/>
              <a:t>of job title description</a:t>
            </a:r>
            <a:br>
              <a:rPr lang="en-US" dirty="0"/>
            </a:br>
            <a:r>
              <a:rPr lang="en-US" dirty="0"/>
              <a:t>is available </a:t>
            </a:r>
          </a:p>
        </p:txBody>
      </p:sp>
      <p:sp>
        <p:nvSpPr>
          <p:cNvPr id="62" name="Picture Placeholder 3">
            <a:extLst>
              <a:ext uri="{FF2B5EF4-FFF2-40B4-BE49-F238E27FC236}">
                <a16:creationId xmlns:a16="http://schemas.microsoft.com/office/drawing/2014/main" id="{1DE186E5-3548-92A4-CE79-5987067C98E7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8824114" y="3820663"/>
            <a:ext cx="1227265" cy="1228052"/>
          </a:xfrm>
          <a:prstGeom prst="ellipse">
            <a:avLst/>
          </a:prstGeom>
          <a:solidFill>
            <a:schemeClr val="bg2"/>
          </a:solidFill>
          <a:ln w="25400">
            <a:noFill/>
          </a:ln>
          <a:effectLst>
            <a:outerShdw blurRad="103649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>
              <a:lnSpc>
                <a:spcPct val="100000"/>
              </a:lnSpc>
              <a:defRPr sz="12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3" name="Text Placeholder 65">
            <a:extLst>
              <a:ext uri="{FF2B5EF4-FFF2-40B4-BE49-F238E27FC236}">
                <a16:creationId xmlns:a16="http://schemas.microsoft.com/office/drawing/2014/main" id="{B0B7CD36-0711-E833-F265-DC44B015CA01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8659973" y="5210372"/>
            <a:ext cx="1555548" cy="267884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marR="0" indent="0" algn="ctr" defTabSz="412709" rtl="0" fontAlgn="t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kumimoji="0" lang="en-US" sz="1400" b="1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Calibri"/>
                <a:cs typeface="Calibri" panose="020F0502020204030204" pitchFamily="34" charset="0"/>
                <a:sym typeface="Raleway"/>
              </a:defRPr>
            </a:lvl1pPr>
          </a:lstStyle>
          <a:p>
            <a:pPr lvl="0"/>
            <a:r>
              <a:rPr lang="en-US" dirty="0"/>
              <a:t>Name Name Name</a:t>
            </a:r>
          </a:p>
        </p:txBody>
      </p:sp>
      <p:sp>
        <p:nvSpPr>
          <p:cNvPr id="64" name="Text Placeholder 65">
            <a:extLst>
              <a:ext uri="{FF2B5EF4-FFF2-40B4-BE49-F238E27FC236}">
                <a16:creationId xmlns:a16="http://schemas.microsoft.com/office/drawing/2014/main" id="{9CC21A4A-2CD5-16DE-2DA2-DADE99523BBA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8659973" y="5531481"/>
            <a:ext cx="1555548" cy="480334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412709" rtl="0" fontAlgn="t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0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Calibri"/>
                <a:cs typeface="Calibri" panose="020F0502020204030204" pitchFamily="34" charset="0"/>
                <a:sym typeface="Raleway"/>
              </a:defRPr>
            </a:lvl1pPr>
          </a:lstStyle>
          <a:p>
            <a:pPr lvl="0"/>
            <a:r>
              <a:rPr lang="en-US" dirty="0"/>
              <a:t>Space for three lines </a:t>
            </a:r>
            <a:br>
              <a:rPr lang="en-US" dirty="0"/>
            </a:br>
            <a:r>
              <a:rPr lang="en-US" dirty="0"/>
              <a:t>of job title description</a:t>
            </a:r>
            <a:br>
              <a:rPr lang="en-US" dirty="0"/>
            </a:br>
            <a:r>
              <a:rPr lang="en-US" dirty="0"/>
              <a:t>is available </a:t>
            </a:r>
          </a:p>
        </p:txBody>
      </p:sp>
      <p:sp>
        <p:nvSpPr>
          <p:cNvPr id="56" name="Picture Placeholder 3">
            <a:extLst>
              <a:ext uri="{FF2B5EF4-FFF2-40B4-BE49-F238E27FC236}">
                <a16:creationId xmlns:a16="http://schemas.microsoft.com/office/drawing/2014/main" id="{7B7328EF-F8A7-263E-0583-56E884D035C5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7167713" y="3820663"/>
            <a:ext cx="1227265" cy="1228052"/>
          </a:xfrm>
          <a:prstGeom prst="ellipse">
            <a:avLst/>
          </a:prstGeom>
          <a:solidFill>
            <a:schemeClr val="bg2"/>
          </a:solidFill>
          <a:ln w="25400">
            <a:noFill/>
          </a:ln>
          <a:effectLst>
            <a:outerShdw blurRad="103649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>
              <a:lnSpc>
                <a:spcPct val="100000"/>
              </a:lnSpc>
              <a:defRPr sz="12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7" name="Text Placeholder 65">
            <a:extLst>
              <a:ext uri="{FF2B5EF4-FFF2-40B4-BE49-F238E27FC236}">
                <a16:creationId xmlns:a16="http://schemas.microsoft.com/office/drawing/2014/main" id="{3031EE6F-13BB-E3F5-520E-208222C5B421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7003572" y="5210372"/>
            <a:ext cx="1555548" cy="267884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marR="0" indent="0" algn="ctr" defTabSz="412709" rtl="0" fontAlgn="t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kumimoji="0" lang="en-US" sz="1400" b="1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Calibri"/>
                <a:cs typeface="Calibri" panose="020F0502020204030204" pitchFamily="34" charset="0"/>
                <a:sym typeface="Raleway"/>
              </a:defRPr>
            </a:lvl1pPr>
          </a:lstStyle>
          <a:p>
            <a:pPr lvl="0"/>
            <a:r>
              <a:rPr lang="en-US" dirty="0"/>
              <a:t>Name Name Name</a:t>
            </a:r>
          </a:p>
        </p:txBody>
      </p:sp>
      <p:sp>
        <p:nvSpPr>
          <p:cNvPr id="58" name="Text Placeholder 65">
            <a:extLst>
              <a:ext uri="{FF2B5EF4-FFF2-40B4-BE49-F238E27FC236}">
                <a16:creationId xmlns:a16="http://schemas.microsoft.com/office/drawing/2014/main" id="{30FE4ABF-B013-BB9C-D6B0-8842A21FFF85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7003572" y="5531481"/>
            <a:ext cx="1555548" cy="480334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412709" rtl="0" fontAlgn="t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0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Calibri"/>
                <a:cs typeface="Calibri" panose="020F0502020204030204" pitchFamily="34" charset="0"/>
                <a:sym typeface="Raleway"/>
              </a:defRPr>
            </a:lvl1pPr>
          </a:lstStyle>
          <a:p>
            <a:pPr lvl="0"/>
            <a:r>
              <a:rPr lang="en-US" dirty="0"/>
              <a:t>Space for three lines </a:t>
            </a:r>
            <a:br>
              <a:rPr lang="en-US" dirty="0"/>
            </a:br>
            <a:r>
              <a:rPr lang="en-US" dirty="0"/>
              <a:t>of job title description</a:t>
            </a:r>
            <a:br>
              <a:rPr lang="en-US" dirty="0"/>
            </a:br>
            <a:r>
              <a:rPr lang="en-US" dirty="0"/>
              <a:t>is available </a:t>
            </a:r>
          </a:p>
        </p:txBody>
      </p:sp>
      <p:sp>
        <p:nvSpPr>
          <p:cNvPr id="50" name="Picture Placeholder 3">
            <a:extLst>
              <a:ext uri="{FF2B5EF4-FFF2-40B4-BE49-F238E27FC236}">
                <a16:creationId xmlns:a16="http://schemas.microsoft.com/office/drawing/2014/main" id="{5D2B39D0-658E-453B-B48F-74B0710B6C77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5511312" y="3820663"/>
            <a:ext cx="1227265" cy="1228052"/>
          </a:xfrm>
          <a:prstGeom prst="ellipse">
            <a:avLst/>
          </a:prstGeom>
          <a:solidFill>
            <a:schemeClr val="bg2"/>
          </a:solidFill>
          <a:ln w="25400">
            <a:noFill/>
          </a:ln>
          <a:effectLst>
            <a:outerShdw blurRad="103649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>
              <a:lnSpc>
                <a:spcPct val="100000"/>
              </a:lnSpc>
              <a:defRPr sz="12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1" name="Text Placeholder 65">
            <a:extLst>
              <a:ext uri="{FF2B5EF4-FFF2-40B4-BE49-F238E27FC236}">
                <a16:creationId xmlns:a16="http://schemas.microsoft.com/office/drawing/2014/main" id="{694E934B-3A53-1D7B-CD5B-B87DCD6208F8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5347171" y="5210372"/>
            <a:ext cx="1555548" cy="267884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marR="0" indent="0" algn="ctr" defTabSz="412709" rtl="0" fontAlgn="t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kumimoji="0" lang="en-US" sz="1400" b="1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Calibri"/>
                <a:cs typeface="Calibri" panose="020F0502020204030204" pitchFamily="34" charset="0"/>
                <a:sym typeface="Raleway"/>
              </a:defRPr>
            </a:lvl1pPr>
          </a:lstStyle>
          <a:p>
            <a:pPr lvl="0"/>
            <a:r>
              <a:rPr lang="en-US" dirty="0"/>
              <a:t>Name Name Name</a:t>
            </a:r>
          </a:p>
        </p:txBody>
      </p:sp>
      <p:sp>
        <p:nvSpPr>
          <p:cNvPr id="52" name="Text Placeholder 65">
            <a:extLst>
              <a:ext uri="{FF2B5EF4-FFF2-40B4-BE49-F238E27FC236}">
                <a16:creationId xmlns:a16="http://schemas.microsoft.com/office/drawing/2014/main" id="{CE5895BD-4AF6-C7F7-5ED9-D7672A11114B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5347171" y="5531481"/>
            <a:ext cx="1555548" cy="480334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412709" rtl="0" fontAlgn="t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0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Calibri"/>
                <a:cs typeface="Calibri" panose="020F0502020204030204" pitchFamily="34" charset="0"/>
                <a:sym typeface="Raleway"/>
              </a:defRPr>
            </a:lvl1pPr>
          </a:lstStyle>
          <a:p>
            <a:pPr lvl="0"/>
            <a:r>
              <a:rPr lang="en-US" dirty="0"/>
              <a:t>Space for three lines </a:t>
            </a:r>
            <a:br>
              <a:rPr lang="en-US" dirty="0"/>
            </a:br>
            <a:r>
              <a:rPr lang="en-US" dirty="0"/>
              <a:t>of job title description</a:t>
            </a:r>
            <a:br>
              <a:rPr lang="en-US" dirty="0"/>
            </a:br>
            <a:r>
              <a:rPr lang="en-US" dirty="0"/>
              <a:t>is available </a:t>
            </a:r>
          </a:p>
        </p:txBody>
      </p:sp>
      <p:sp>
        <p:nvSpPr>
          <p:cNvPr id="44" name="Picture Placeholder 3">
            <a:extLst>
              <a:ext uri="{FF2B5EF4-FFF2-40B4-BE49-F238E27FC236}">
                <a16:creationId xmlns:a16="http://schemas.microsoft.com/office/drawing/2014/main" id="{432E580C-B7B8-1400-7C3A-C9B0B745D2BD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3854911" y="3820663"/>
            <a:ext cx="1227265" cy="1228052"/>
          </a:xfrm>
          <a:prstGeom prst="ellipse">
            <a:avLst/>
          </a:prstGeom>
          <a:solidFill>
            <a:schemeClr val="bg2"/>
          </a:solidFill>
          <a:ln w="25400">
            <a:noFill/>
          </a:ln>
          <a:effectLst>
            <a:outerShdw blurRad="103649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>
              <a:lnSpc>
                <a:spcPct val="100000"/>
              </a:lnSpc>
              <a:defRPr sz="12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5" name="Text Placeholder 65">
            <a:extLst>
              <a:ext uri="{FF2B5EF4-FFF2-40B4-BE49-F238E27FC236}">
                <a16:creationId xmlns:a16="http://schemas.microsoft.com/office/drawing/2014/main" id="{AE2DCA64-8B01-6D69-94A9-2D2CE0FF39D9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3690771" y="5210372"/>
            <a:ext cx="1555548" cy="267884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marR="0" indent="0" algn="ctr" defTabSz="412709" rtl="0" fontAlgn="t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kumimoji="0" lang="en-US" sz="1400" b="1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Calibri"/>
                <a:cs typeface="Calibri" panose="020F0502020204030204" pitchFamily="34" charset="0"/>
                <a:sym typeface="Raleway"/>
              </a:defRPr>
            </a:lvl1pPr>
          </a:lstStyle>
          <a:p>
            <a:pPr lvl="0"/>
            <a:r>
              <a:rPr lang="en-US" dirty="0"/>
              <a:t>Name Name Name</a:t>
            </a:r>
          </a:p>
        </p:txBody>
      </p:sp>
      <p:sp>
        <p:nvSpPr>
          <p:cNvPr id="46" name="Text Placeholder 65">
            <a:extLst>
              <a:ext uri="{FF2B5EF4-FFF2-40B4-BE49-F238E27FC236}">
                <a16:creationId xmlns:a16="http://schemas.microsoft.com/office/drawing/2014/main" id="{400D51DE-4010-3848-0516-D86CA4343E5D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690771" y="5531481"/>
            <a:ext cx="1555548" cy="480334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412709" rtl="0" fontAlgn="t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0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Calibri"/>
                <a:cs typeface="Calibri" panose="020F0502020204030204" pitchFamily="34" charset="0"/>
                <a:sym typeface="Raleway"/>
              </a:defRPr>
            </a:lvl1pPr>
          </a:lstStyle>
          <a:p>
            <a:pPr lvl="0"/>
            <a:r>
              <a:rPr lang="en-US" dirty="0"/>
              <a:t>Space for three lines </a:t>
            </a:r>
            <a:br>
              <a:rPr lang="en-US" dirty="0"/>
            </a:br>
            <a:r>
              <a:rPr lang="en-US" dirty="0"/>
              <a:t>of job title description</a:t>
            </a:r>
            <a:br>
              <a:rPr lang="en-US" dirty="0"/>
            </a:br>
            <a:r>
              <a:rPr lang="en-US" dirty="0"/>
              <a:t>is available </a:t>
            </a:r>
          </a:p>
        </p:txBody>
      </p:sp>
      <p:sp>
        <p:nvSpPr>
          <p:cNvPr id="37" name="Picture Placeholder 3">
            <a:extLst>
              <a:ext uri="{FF2B5EF4-FFF2-40B4-BE49-F238E27FC236}">
                <a16:creationId xmlns:a16="http://schemas.microsoft.com/office/drawing/2014/main" id="{F4E73060-86DD-81B8-F4D1-AB9BD8CDA098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2198284" y="3820663"/>
            <a:ext cx="1227265" cy="1228052"/>
          </a:xfrm>
          <a:prstGeom prst="ellipse">
            <a:avLst/>
          </a:prstGeom>
          <a:solidFill>
            <a:schemeClr val="bg2"/>
          </a:solidFill>
          <a:ln w="25400">
            <a:noFill/>
          </a:ln>
          <a:effectLst>
            <a:outerShdw blurRad="103649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>
              <a:lnSpc>
                <a:spcPct val="100000"/>
              </a:lnSpc>
              <a:defRPr sz="12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Text Placeholder 65">
            <a:extLst>
              <a:ext uri="{FF2B5EF4-FFF2-40B4-BE49-F238E27FC236}">
                <a16:creationId xmlns:a16="http://schemas.microsoft.com/office/drawing/2014/main" id="{4CCDD1CA-C752-1A7E-F192-F65ED193AF0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034143" y="5210372"/>
            <a:ext cx="1555548" cy="267884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marR="0" indent="0" algn="ctr" defTabSz="412709" rtl="0" fontAlgn="t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kumimoji="0" lang="en-US" sz="1400" b="1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Calibri"/>
                <a:cs typeface="Calibri" panose="020F0502020204030204" pitchFamily="34" charset="0"/>
                <a:sym typeface="Raleway"/>
              </a:defRPr>
            </a:lvl1pPr>
          </a:lstStyle>
          <a:p>
            <a:pPr lvl="0"/>
            <a:r>
              <a:rPr lang="en-US" dirty="0"/>
              <a:t>Name Name Name</a:t>
            </a:r>
          </a:p>
        </p:txBody>
      </p:sp>
      <p:sp>
        <p:nvSpPr>
          <p:cNvPr id="39" name="Text Placeholder 65">
            <a:extLst>
              <a:ext uri="{FF2B5EF4-FFF2-40B4-BE49-F238E27FC236}">
                <a16:creationId xmlns:a16="http://schemas.microsoft.com/office/drawing/2014/main" id="{30E26866-3725-CCAB-3EC0-F96A41D127C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034143" y="5531481"/>
            <a:ext cx="1555548" cy="480334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412709" rtl="0" fontAlgn="t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0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Calibri"/>
                <a:cs typeface="Calibri" panose="020F0502020204030204" pitchFamily="34" charset="0"/>
                <a:sym typeface="Raleway"/>
              </a:defRPr>
            </a:lvl1pPr>
          </a:lstStyle>
          <a:p>
            <a:pPr lvl="0"/>
            <a:r>
              <a:rPr lang="en-US" dirty="0"/>
              <a:t>Space for three lines </a:t>
            </a:r>
            <a:br>
              <a:rPr lang="en-US" dirty="0"/>
            </a:br>
            <a:r>
              <a:rPr lang="en-US" dirty="0"/>
              <a:t>of job title description</a:t>
            </a:r>
            <a:br>
              <a:rPr lang="en-US" dirty="0"/>
            </a:br>
            <a:r>
              <a:rPr lang="en-US" dirty="0"/>
              <a:t>is available </a:t>
            </a:r>
          </a:p>
        </p:txBody>
      </p:sp>
      <p:sp>
        <p:nvSpPr>
          <p:cNvPr id="31" name="Picture Placeholder 3">
            <a:extLst>
              <a:ext uri="{FF2B5EF4-FFF2-40B4-BE49-F238E27FC236}">
                <a16:creationId xmlns:a16="http://schemas.microsoft.com/office/drawing/2014/main" id="{5FBA185C-57D5-A68A-E356-928CC8141654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542109" y="3820663"/>
            <a:ext cx="1227265" cy="1228052"/>
          </a:xfrm>
          <a:prstGeom prst="ellipse">
            <a:avLst/>
          </a:prstGeom>
          <a:solidFill>
            <a:schemeClr val="bg2"/>
          </a:solidFill>
          <a:ln w="25400">
            <a:noFill/>
          </a:ln>
          <a:effectLst>
            <a:outerShdw blurRad="103649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>
              <a:lnSpc>
                <a:spcPct val="100000"/>
              </a:lnSpc>
              <a:defRPr sz="12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Text Placeholder 65">
            <a:extLst>
              <a:ext uri="{FF2B5EF4-FFF2-40B4-BE49-F238E27FC236}">
                <a16:creationId xmlns:a16="http://schemas.microsoft.com/office/drawing/2014/main" id="{DE927B02-2519-F08E-6BD3-F7BC6EDF92A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77968" y="5210372"/>
            <a:ext cx="1555548" cy="267884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marR="0" indent="0" algn="ctr" defTabSz="412709" rtl="0" fontAlgn="t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kumimoji="0" lang="en-US" sz="1400" b="1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Calibri"/>
                <a:cs typeface="Calibri" panose="020F0502020204030204" pitchFamily="34" charset="0"/>
                <a:sym typeface="Raleway"/>
              </a:defRPr>
            </a:lvl1pPr>
          </a:lstStyle>
          <a:p>
            <a:pPr lvl="0"/>
            <a:r>
              <a:rPr lang="en-US" dirty="0"/>
              <a:t>Name Name Name</a:t>
            </a:r>
          </a:p>
        </p:txBody>
      </p:sp>
      <p:sp>
        <p:nvSpPr>
          <p:cNvPr id="33" name="Text Placeholder 65">
            <a:extLst>
              <a:ext uri="{FF2B5EF4-FFF2-40B4-BE49-F238E27FC236}">
                <a16:creationId xmlns:a16="http://schemas.microsoft.com/office/drawing/2014/main" id="{E8EFD47D-4BF5-9B73-D675-80EC46A604D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77968" y="5531481"/>
            <a:ext cx="1555548" cy="480334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412709" rtl="0" fontAlgn="t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0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Calibri"/>
                <a:cs typeface="Calibri" panose="020F0502020204030204" pitchFamily="34" charset="0"/>
                <a:sym typeface="Raleway"/>
              </a:defRPr>
            </a:lvl1pPr>
          </a:lstStyle>
          <a:p>
            <a:pPr lvl="0"/>
            <a:r>
              <a:rPr lang="en-US" dirty="0"/>
              <a:t>Space for three lines </a:t>
            </a:r>
            <a:br>
              <a:rPr lang="en-US" dirty="0"/>
            </a:br>
            <a:r>
              <a:rPr lang="en-US" dirty="0"/>
              <a:t>of job title description</a:t>
            </a:r>
            <a:br>
              <a:rPr lang="en-US" dirty="0"/>
            </a:br>
            <a:r>
              <a:rPr lang="en-US" dirty="0"/>
              <a:t>is available </a:t>
            </a:r>
          </a:p>
        </p:txBody>
      </p:sp>
      <p:sp>
        <p:nvSpPr>
          <p:cNvPr id="3" name="Picture Placeholder 3">
            <a:extLst>
              <a:ext uri="{FF2B5EF4-FFF2-40B4-BE49-F238E27FC236}">
                <a16:creationId xmlns:a16="http://schemas.microsoft.com/office/drawing/2014/main" id="{B3023CCC-7809-085F-4B59-208798868687}"/>
              </a:ext>
            </a:extLst>
          </p:cNvPr>
          <p:cNvSpPr>
            <a:spLocks noGrp="1"/>
          </p:cNvSpPr>
          <p:nvPr>
            <p:ph type="pic" sz="quarter" idx="53"/>
          </p:nvPr>
        </p:nvSpPr>
        <p:spPr>
          <a:xfrm>
            <a:off x="10480515" y="1510598"/>
            <a:ext cx="1227265" cy="1228052"/>
          </a:xfrm>
          <a:prstGeom prst="ellipse">
            <a:avLst/>
          </a:prstGeom>
          <a:solidFill>
            <a:schemeClr val="bg2"/>
          </a:solidFill>
          <a:ln w="25400">
            <a:noFill/>
          </a:ln>
          <a:effectLst>
            <a:outerShdw blurRad="103649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>
              <a:lnSpc>
                <a:spcPct val="100000"/>
              </a:lnSpc>
              <a:defRPr sz="12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Text Placeholder 65">
            <a:extLst>
              <a:ext uri="{FF2B5EF4-FFF2-40B4-BE49-F238E27FC236}">
                <a16:creationId xmlns:a16="http://schemas.microsoft.com/office/drawing/2014/main" id="{D0874680-B887-C5B1-B638-FA89BBBBFFB2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10316374" y="2900308"/>
            <a:ext cx="1555548" cy="267884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marR="0" indent="0" algn="ctr" defTabSz="412709" rtl="0" fontAlgn="t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kumimoji="0" lang="en-US" sz="1400" b="1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Calibri"/>
                <a:cs typeface="Calibri" panose="020F0502020204030204" pitchFamily="34" charset="0"/>
                <a:sym typeface="Raleway"/>
              </a:defRPr>
            </a:lvl1pPr>
          </a:lstStyle>
          <a:p>
            <a:pPr lvl="0"/>
            <a:r>
              <a:rPr lang="en-US" dirty="0"/>
              <a:t>Name Name Name</a:t>
            </a:r>
          </a:p>
        </p:txBody>
      </p:sp>
      <p:sp>
        <p:nvSpPr>
          <p:cNvPr id="6" name="Text Placeholder 65">
            <a:extLst>
              <a:ext uri="{FF2B5EF4-FFF2-40B4-BE49-F238E27FC236}">
                <a16:creationId xmlns:a16="http://schemas.microsoft.com/office/drawing/2014/main" id="{B16D5B7F-2F01-54B0-925F-52A172B92D4A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10316374" y="3221416"/>
            <a:ext cx="1555548" cy="480334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412709" rtl="0" fontAlgn="t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0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Calibri"/>
                <a:cs typeface="Calibri" panose="020F0502020204030204" pitchFamily="34" charset="0"/>
                <a:sym typeface="Raleway"/>
              </a:defRPr>
            </a:lvl1pPr>
          </a:lstStyle>
          <a:p>
            <a:pPr lvl="0"/>
            <a:r>
              <a:rPr lang="en-US" dirty="0"/>
              <a:t>Space for three lines </a:t>
            </a:r>
            <a:br>
              <a:rPr lang="en-US" dirty="0"/>
            </a:br>
            <a:r>
              <a:rPr lang="en-US" dirty="0"/>
              <a:t>of job title description</a:t>
            </a:r>
            <a:br>
              <a:rPr lang="en-US" dirty="0"/>
            </a:br>
            <a:r>
              <a:rPr lang="en-US" dirty="0"/>
              <a:t>is available </a:t>
            </a:r>
          </a:p>
        </p:txBody>
      </p:sp>
      <p:sp>
        <p:nvSpPr>
          <p:cNvPr id="59" name="Picture Placeholder 3">
            <a:extLst>
              <a:ext uri="{FF2B5EF4-FFF2-40B4-BE49-F238E27FC236}">
                <a16:creationId xmlns:a16="http://schemas.microsoft.com/office/drawing/2014/main" id="{79DF9F6D-FC2B-92C4-C4BD-5F68AB2C1E7E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8824114" y="1510598"/>
            <a:ext cx="1227265" cy="1228052"/>
          </a:xfrm>
          <a:prstGeom prst="ellipse">
            <a:avLst/>
          </a:prstGeom>
          <a:solidFill>
            <a:schemeClr val="bg2"/>
          </a:solidFill>
          <a:ln w="25400">
            <a:noFill/>
          </a:ln>
          <a:effectLst>
            <a:outerShdw blurRad="103649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>
              <a:lnSpc>
                <a:spcPct val="100000"/>
              </a:lnSpc>
              <a:defRPr sz="12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0" name="Text Placeholder 65">
            <a:extLst>
              <a:ext uri="{FF2B5EF4-FFF2-40B4-BE49-F238E27FC236}">
                <a16:creationId xmlns:a16="http://schemas.microsoft.com/office/drawing/2014/main" id="{8958885D-9B57-1DAD-1D20-AC3EC3C1E769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8659973" y="2900308"/>
            <a:ext cx="1555548" cy="267884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marR="0" indent="0" algn="ctr" defTabSz="412709" rtl="0" fontAlgn="t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kumimoji="0" lang="en-US" sz="1400" b="1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Calibri"/>
                <a:cs typeface="Calibri" panose="020F0502020204030204" pitchFamily="34" charset="0"/>
                <a:sym typeface="Raleway"/>
              </a:defRPr>
            </a:lvl1pPr>
          </a:lstStyle>
          <a:p>
            <a:pPr lvl="0"/>
            <a:r>
              <a:rPr lang="en-US" dirty="0"/>
              <a:t>Name Name Name</a:t>
            </a:r>
          </a:p>
        </p:txBody>
      </p:sp>
      <p:sp>
        <p:nvSpPr>
          <p:cNvPr id="61" name="Text Placeholder 65">
            <a:extLst>
              <a:ext uri="{FF2B5EF4-FFF2-40B4-BE49-F238E27FC236}">
                <a16:creationId xmlns:a16="http://schemas.microsoft.com/office/drawing/2014/main" id="{C5FF4EC8-1E7B-5BF2-7DF1-9614C5875ECA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8659973" y="3221416"/>
            <a:ext cx="1555548" cy="480334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412709" rtl="0" fontAlgn="t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0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Calibri"/>
                <a:cs typeface="Calibri" panose="020F0502020204030204" pitchFamily="34" charset="0"/>
                <a:sym typeface="Raleway"/>
              </a:defRPr>
            </a:lvl1pPr>
          </a:lstStyle>
          <a:p>
            <a:pPr lvl="0"/>
            <a:r>
              <a:rPr lang="en-US" dirty="0"/>
              <a:t>Space for three lines </a:t>
            </a:r>
            <a:br>
              <a:rPr lang="en-US" dirty="0"/>
            </a:br>
            <a:r>
              <a:rPr lang="en-US" dirty="0"/>
              <a:t>of job title description</a:t>
            </a:r>
            <a:br>
              <a:rPr lang="en-US" dirty="0"/>
            </a:br>
            <a:r>
              <a:rPr lang="en-US" dirty="0"/>
              <a:t>is available </a:t>
            </a:r>
          </a:p>
        </p:txBody>
      </p:sp>
      <p:sp>
        <p:nvSpPr>
          <p:cNvPr id="53" name="Picture Placeholder 3">
            <a:extLst>
              <a:ext uri="{FF2B5EF4-FFF2-40B4-BE49-F238E27FC236}">
                <a16:creationId xmlns:a16="http://schemas.microsoft.com/office/drawing/2014/main" id="{5F99229B-2603-9804-E2E6-21E9A470D712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7167713" y="1510598"/>
            <a:ext cx="1227265" cy="1228052"/>
          </a:xfrm>
          <a:prstGeom prst="ellipse">
            <a:avLst/>
          </a:prstGeom>
          <a:solidFill>
            <a:schemeClr val="bg2"/>
          </a:solidFill>
          <a:ln w="25400">
            <a:noFill/>
          </a:ln>
          <a:effectLst>
            <a:outerShdw blurRad="103649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>
              <a:lnSpc>
                <a:spcPct val="100000"/>
              </a:lnSpc>
              <a:defRPr sz="12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4" name="Text Placeholder 65">
            <a:extLst>
              <a:ext uri="{FF2B5EF4-FFF2-40B4-BE49-F238E27FC236}">
                <a16:creationId xmlns:a16="http://schemas.microsoft.com/office/drawing/2014/main" id="{C0D21825-EAB2-FE70-2130-58B73942F11D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7003572" y="2900308"/>
            <a:ext cx="1555548" cy="267884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marR="0" indent="0" algn="ctr" defTabSz="412709" rtl="0" fontAlgn="t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kumimoji="0" lang="en-US" sz="1400" b="1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Calibri"/>
                <a:cs typeface="Calibri" panose="020F0502020204030204" pitchFamily="34" charset="0"/>
                <a:sym typeface="Raleway"/>
              </a:defRPr>
            </a:lvl1pPr>
          </a:lstStyle>
          <a:p>
            <a:pPr lvl="0"/>
            <a:r>
              <a:rPr lang="en-US" dirty="0"/>
              <a:t>Name Name Name</a:t>
            </a:r>
          </a:p>
        </p:txBody>
      </p:sp>
      <p:sp>
        <p:nvSpPr>
          <p:cNvPr id="55" name="Text Placeholder 65">
            <a:extLst>
              <a:ext uri="{FF2B5EF4-FFF2-40B4-BE49-F238E27FC236}">
                <a16:creationId xmlns:a16="http://schemas.microsoft.com/office/drawing/2014/main" id="{8F862D98-CCBC-443A-3112-335886383CCA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003572" y="3221416"/>
            <a:ext cx="1555548" cy="480334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412709" rtl="0" fontAlgn="t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0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Calibri"/>
                <a:cs typeface="Calibri" panose="020F0502020204030204" pitchFamily="34" charset="0"/>
                <a:sym typeface="Raleway"/>
              </a:defRPr>
            </a:lvl1pPr>
          </a:lstStyle>
          <a:p>
            <a:pPr lvl="0"/>
            <a:r>
              <a:rPr lang="en-US" dirty="0"/>
              <a:t>Space for three lines </a:t>
            </a:r>
            <a:br>
              <a:rPr lang="en-US" dirty="0"/>
            </a:br>
            <a:r>
              <a:rPr lang="en-US" dirty="0"/>
              <a:t>of job title description</a:t>
            </a:r>
            <a:br>
              <a:rPr lang="en-US" dirty="0"/>
            </a:br>
            <a:r>
              <a:rPr lang="en-US" dirty="0"/>
              <a:t>is available </a:t>
            </a:r>
          </a:p>
        </p:txBody>
      </p:sp>
      <p:sp>
        <p:nvSpPr>
          <p:cNvPr id="47" name="Picture Placeholder 3">
            <a:extLst>
              <a:ext uri="{FF2B5EF4-FFF2-40B4-BE49-F238E27FC236}">
                <a16:creationId xmlns:a16="http://schemas.microsoft.com/office/drawing/2014/main" id="{9F2C75E4-B5E3-C3AF-F32A-6F5E57B586CE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5511312" y="1510598"/>
            <a:ext cx="1227265" cy="1228052"/>
          </a:xfrm>
          <a:prstGeom prst="ellipse">
            <a:avLst/>
          </a:prstGeom>
          <a:solidFill>
            <a:schemeClr val="bg2"/>
          </a:solidFill>
          <a:ln w="25400">
            <a:noFill/>
          </a:ln>
          <a:effectLst>
            <a:outerShdw blurRad="103649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>
              <a:lnSpc>
                <a:spcPct val="100000"/>
              </a:lnSpc>
              <a:defRPr sz="12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8" name="Text Placeholder 65">
            <a:extLst>
              <a:ext uri="{FF2B5EF4-FFF2-40B4-BE49-F238E27FC236}">
                <a16:creationId xmlns:a16="http://schemas.microsoft.com/office/drawing/2014/main" id="{51D6B06B-32DC-FA34-5E84-2E00405450EF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347171" y="2900308"/>
            <a:ext cx="1555548" cy="267884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marR="0" indent="0" algn="ctr" defTabSz="412709" rtl="0" fontAlgn="t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kumimoji="0" lang="en-US" sz="1400" b="1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Calibri"/>
                <a:cs typeface="Calibri" panose="020F0502020204030204" pitchFamily="34" charset="0"/>
                <a:sym typeface="Raleway"/>
              </a:defRPr>
            </a:lvl1pPr>
          </a:lstStyle>
          <a:p>
            <a:pPr lvl="0"/>
            <a:r>
              <a:rPr lang="en-US" dirty="0"/>
              <a:t>Name Name Name</a:t>
            </a:r>
          </a:p>
        </p:txBody>
      </p:sp>
      <p:sp>
        <p:nvSpPr>
          <p:cNvPr id="49" name="Text Placeholder 65">
            <a:extLst>
              <a:ext uri="{FF2B5EF4-FFF2-40B4-BE49-F238E27FC236}">
                <a16:creationId xmlns:a16="http://schemas.microsoft.com/office/drawing/2014/main" id="{C179A9A4-1E0D-6690-842A-FC567AC455C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5347171" y="3221416"/>
            <a:ext cx="1555548" cy="480334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412709" rtl="0" fontAlgn="t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0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Calibri"/>
                <a:cs typeface="Calibri" panose="020F0502020204030204" pitchFamily="34" charset="0"/>
                <a:sym typeface="Raleway"/>
              </a:defRPr>
            </a:lvl1pPr>
          </a:lstStyle>
          <a:p>
            <a:pPr lvl="0"/>
            <a:r>
              <a:rPr lang="en-US" dirty="0"/>
              <a:t>Space for three lines </a:t>
            </a:r>
            <a:br>
              <a:rPr lang="en-US" dirty="0"/>
            </a:br>
            <a:r>
              <a:rPr lang="en-US" dirty="0"/>
              <a:t>of job title description</a:t>
            </a:r>
            <a:br>
              <a:rPr lang="en-US" dirty="0"/>
            </a:br>
            <a:r>
              <a:rPr lang="en-US" dirty="0"/>
              <a:t>is available </a:t>
            </a:r>
          </a:p>
        </p:txBody>
      </p:sp>
      <p:sp>
        <p:nvSpPr>
          <p:cNvPr id="41" name="Picture Placeholder 3">
            <a:extLst>
              <a:ext uri="{FF2B5EF4-FFF2-40B4-BE49-F238E27FC236}">
                <a16:creationId xmlns:a16="http://schemas.microsoft.com/office/drawing/2014/main" id="{6FD8D343-82C8-4723-1E7C-06C7B7DCEB8E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3854911" y="1510598"/>
            <a:ext cx="1227265" cy="1228052"/>
          </a:xfrm>
          <a:prstGeom prst="ellipse">
            <a:avLst/>
          </a:prstGeom>
          <a:solidFill>
            <a:schemeClr val="bg2"/>
          </a:solidFill>
          <a:ln w="25400">
            <a:noFill/>
          </a:ln>
          <a:effectLst>
            <a:outerShdw blurRad="103649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>
              <a:lnSpc>
                <a:spcPct val="100000"/>
              </a:lnSpc>
              <a:defRPr sz="12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2" name="Text Placeholder 65">
            <a:extLst>
              <a:ext uri="{FF2B5EF4-FFF2-40B4-BE49-F238E27FC236}">
                <a16:creationId xmlns:a16="http://schemas.microsoft.com/office/drawing/2014/main" id="{8099C88F-8E89-15BF-8A88-E4B28455365F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690771" y="2900308"/>
            <a:ext cx="1555548" cy="267884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marR="0" indent="0" algn="ctr" defTabSz="412709" rtl="0" fontAlgn="t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kumimoji="0" lang="en-US" sz="1400" b="1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Calibri"/>
                <a:cs typeface="Calibri" panose="020F0502020204030204" pitchFamily="34" charset="0"/>
                <a:sym typeface="Raleway"/>
              </a:defRPr>
            </a:lvl1pPr>
          </a:lstStyle>
          <a:p>
            <a:pPr lvl="0"/>
            <a:r>
              <a:rPr lang="en-US" dirty="0"/>
              <a:t>Name Name Name</a:t>
            </a:r>
          </a:p>
        </p:txBody>
      </p:sp>
      <p:sp>
        <p:nvSpPr>
          <p:cNvPr id="43" name="Text Placeholder 65">
            <a:extLst>
              <a:ext uri="{FF2B5EF4-FFF2-40B4-BE49-F238E27FC236}">
                <a16:creationId xmlns:a16="http://schemas.microsoft.com/office/drawing/2014/main" id="{2225A497-C11A-9B6F-D95F-DA5FEAE87B7A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690771" y="3221416"/>
            <a:ext cx="1555548" cy="480334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412709" rtl="0" fontAlgn="t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0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Calibri"/>
                <a:cs typeface="Calibri" panose="020F0502020204030204" pitchFamily="34" charset="0"/>
                <a:sym typeface="Raleway"/>
              </a:defRPr>
            </a:lvl1pPr>
          </a:lstStyle>
          <a:p>
            <a:pPr lvl="0"/>
            <a:r>
              <a:rPr lang="en-US" dirty="0"/>
              <a:t>Space for three lines </a:t>
            </a:r>
            <a:br>
              <a:rPr lang="en-US" dirty="0"/>
            </a:br>
            <a:r>
              <a:rPr lang="en-US" dirty="0"/>
              <a:t>of job title description</a:t>
            </a:r>
            <a:br>
              <a:rPr lang="en-US" dirty="0"/>
            </a:br>
            <a:r>
              <a:rPr lang="en-US" dirty="0"/>
              <a:t>is available </a:t>
            </a:r>
          </a:p>
        </p:txBody>
      </p:sp>
      <p:sp>
        <p:nvSpPr>
          <p:cNvPr id="34" name="Picture Placeholder 3">
            <a:extLst>
              <a:ext uri="{FF2B5EF4-FFF2-40B4-BE49-F238E27FC236}">
                <a16:creationId xmlns:a16="http://schemas.microsoft.com/office/drawing/2014/main" id="{38D3503C-A911-4D97-33F4-E80271B0ADBD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2198284" y="1510598"/>
            <a:ext cx="1227265" cy="1228052"/>
          </a:xfrm>
          <a:prstGeom prst="ellipse">
            <a:avLst/>
          </a:prstGeom>
          <a:solidFill>
            <a:schemeClr val="bg2"/>
          </a:solidFill>
          <a:ln w="25400">
            <a:noFill/>
          </a:ln>
          <a:effectLst>
            <a:outerShdw blurRad="103649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>
              <a:lnSpc>
                <a:spcPct val="100000"/>
              </a:lnSpc>
              <a:defRPr sz="12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Text Placeholder 65">
            <a:extLst>
              <a:ext uri="{FF2B5EF4-FFF2-40B4-BE49-F238E27FC236}">
                <a16:creationId xmlns:a16="http://schemas.microsoft.com/office/drawing/2014/main" id="{77D215CE-F7D5-D3A5-E9E4-4A166D661CF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034143" y="2900308"/>
            <a:ext cx="1555548" cy="267884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marR="0" indent="0" algn="ctr" defTabSz="412709" rtl="0" fontAlgn="t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kumimoji="0" lang="en-US" sz="1400" b="1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Calibri"/>
                <a:cs typeface="Calibri" panose="020F0502020204030204" pitchFamily="34" charset="0"/>
                <a:sym typeface="Raleway"/>
              </a:defRPr>
            </a:lvl1pPr>
          </a:lstStyle>
          <a:p>
            <a:pPr lvl="0"/>
            <a:r>
              <a:rPr lang="en-US" dirty="0"/>
              <a:t>Name Name Name</a:t>
            </a:r>
          </a:p>
        </p:txBody>
      </p:sp>
      <p:sp>
        <p:nvSpPr>
          <p:cNvPr id="36" name="Text Placeholder 65">
            <a:extLst>
              <a:ext uri="{FF2B5EF4-FFF2-40B4-BE49-F238E27FC236}">
                <a16:creationId xmlns:a16="http://schemas.microsoft.com/office/drawing/2014/main" id="{567F89E5-4E49-0DD4-F58F-F2FE9FE9D01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034143" y="3221416"/>
            <a:ext cx="1555548" cy="480334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412709" rtl="0" fontAlgn="t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0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Calibri"/>
                <a:cs typeface="Calibri" panose="020F0502020204030204" pitchFamily="34" charset="0"/>
                <a:sym typeface="Raleway"/>
              </a:defRPr>
            </a:lvl1pPr>
          </a:lstStyle>
          <a:p>
            <a:pPr lvl="0"/>
            <a:r>
              <a:rPr lang="en-US" dirty="0"/>
              <a:t>Space for three lines </a:t>
            </a:r>
            <a:br>
              <a:rPr lang="en-US" dirty="0"/>
            </a:br>
            <a:r>
              <a:rPr lang="en-US" dirty="0"/>
              <a:t>of job title description</a:t>
            </a:r>
            <a:br>
              <a:rPr lang="en-US" dirty="0"/>
            </a:br>
            <a:r>
              <a:rPr lang="en-US" dirty="0"/>
              <a:t>is available 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EC79915-FB40-467A-8EAB-6E2E0E5C10F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42109" y="1510598"/>
            <a:ext cx="1227265" cy="1228052"/>
          </a:xfrm>
          <a:prstGeom prst="ellipse">
            <a:avLst/>
          </a:prstGeom>
          <a:solidFill>
            <a:schemeClr val="bg2"/>
          </a:solidFill>
          <a:ln w="25400">
            <a:noFill/>
          </a:ln>
          <a:effectLst>
            <a:outerShdw blurRad="103649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>
              <a:lnSpc>
                <a:spcPct val="100000"/>
              </a:lnSpc>
              <a:defRPr sz="12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Text Placeholder 65">
            <a:extLst>
              <a:ext uri="{FF2B5EF4-FFF2-40B4-BE49-F238E27FC236}">
                <a16:creationId xmlns:a16="http://schemas.microsoft.com/office/drawing/2014/main" id="{85C4B830-EEB4-D907-02A5-F0CA00434C0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77968" y="2900308"/>
            <a:ext cx="1555548" cy="267884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marR="0" indent="0" algn="ctr" defTabSz="412709" rtl="0" fontAlgn="t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kumimoji="0" lang="en-US" sz="1400" b="1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Calibri"/>
                <a:cs typeface="Calibri" panose="020F0502020204030204" pitchFamily="34" charset="0"/>
                <a:sym typeface="Raleway"/>
              </a:defRPr>
            </a:lvl1pPr>
          </a:lstStyle>
          <a:p>
            <a:pPr lvl="0"/>
            <a:r>
              <a:rPr lang="en-US" dirty="0"/>
              <a:t>Name Name Name</a:t>
            </a:r>
          </a:p>
        </p:txBody>
      </p:sp>
      <p:sp>
        <p:nvSpPr>
          <p:cNvPr id="18" name="Text Placeholder 65">
            <a:extLst>
              <a:ext uri="{FF2B5EF4-FFF2-40B4-BE49-F238E27FC236}">
                <a16:creationId xmlns:a16="http://schemas.microsoft.com/office/drawing/2014/main" id="{BEEE921F-5EEC-6273-45AA-EA6659F88E0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77968" y="3221416"/>
            <a:ext cx="1555548" cy="480334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412709" rtl="0" fontAlgn="t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0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Calibri"/>
                <a:cs typeface="Calibri" panose="020F0502020204030204" pitchFamily="34" charset="0"/>
                <a:sym typeface="Raleway"/>
              </a:defRPr>
            </a:lvl1pPr>
          </a:lstStyle>
          <a:p>
            <a:pPr lvl="0"/>
            <a:r>
              <a:rPr lang="en-US" dirty="0"/>
              <a:t>Space for three lines </a:t>
            </a:r>
            <a:br>
              <a:rPr lang="en-US" dirty="0"/>
            </a:br>
            <a:r>
              <a:rPr lang="en-US" dirty="0"/>
              <a:t>of job title description</a:t>
            </a:r>
            <a:br>
              <a:rPr lang="en-US" dirty="0"/>
            </a:br>
            <a:r>
              <a:rPr lang="en-US" dirty="0"/>
              <a:t>is available 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BF9D21BF-2F11-8764-8000-88057541578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0086" y="6283130"/>
            <a:ext cx="1679789" cy="256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26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_Photos w Captions_5 Acro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Picture 64" descr="A red and black gradient&#10;&#10;AI-generated content may be incorrect.">
            <a:extLst>
              <a:ext uri="{FF2B5EF4-FFF2-40B4-BE49-F238E27FC236}">
                <a16:creationId xmlns:a16="http://schemas.microsoft.com/office/drawing/2014/main" id="{7933F786-894B-4AA1-7AC3-E4CF7F29697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  <a14:imgEffect>
                      <a14:saturation sat="179000"/>
                    </a14:imgEffect>
                    <a14:imgEffect>
                      <a14:brightnessContrast bright="-11000" contrast="4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-4"/>
          <a:stretch>
            <a:fillRect/>
          </a:stretch>
        </p:blipFill>
        <p:spPr>
          <a:xfrm rot="10800000" flipV="1">
            <a:off x="-113" y="0"/>
            <a:ext cx="12192000" cy="68580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10315" y="571500"/>
            <a:ext cx="10971258" cy="575511"/>
          </a:xfrm>
        </p:spPr>
        <p:txBody>
          <a:bodyPr anchor="t" anchorCtr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Slide Title Goes Here</a:t>
            </a:r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2C3EE1E8-B42E-E09E-D77F-16E8E1F188C0}"/>
              </a:ext>
            </a:extLst>
          </p:cNvPr>
          <p:cNvSpPr>
            <a:spLocks noGrp="1"/>
          </p:cNvSpPr>
          <p:nvPr>
            <p:ph type="dt" sz="half" idx="50"/>
          </p:nvPr>
        </p:nvSpPr>
        <p:spPr/>
        <p:txBody>
          <a:bodyPr/>
          <a:lstStyle/>
          <a:p>
            <a:fld id="{379FA71F-504D-3D4E-AC30-F705AC5871E6}" type="datetimeFigureOut">
              <a:rPr lang="en-US" smtClean="0"/>
              <a:pPr/>
              <a:t>6/22/26</a:t>
            </a:fld>
            <a:endParaRPr lang="en-US"/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752B6E41-5B1D-1731-F3F7-87AA7DEEDF89}"/>
              </a:ext>
            </a:extLst>
          </p:cNvPr>
          <p:cNvSpPr>
            <a:spLocks noGrp="1"/>
          </p:cNvSpPr>
          <p:nvPr>
            <p:ph type="ftr" sz="quarter" idx="51"/>
          </p:nvPr>
        </p:nvSpPr>
        <p:spPr/>
        <p:txBody>
          <a:bodyPr/>
          <a:lstStyle/>
          <a:p>
            <a:r>
              <a:rPr lang="en-US"/>
              <a:t>Move </a:t>
            </a:r>
            <a:r>
              <a:rPr lang="en-US" b="1"/>
              <a:t>Faster. </a:t>
            </a:r>
            <a:r>
              <a:rPr lang="en-US"/>
              <a:t>Go </a:t>
            </a:r>
            <a:r>
              <a:rPr lang="en-US" b="1"/>
              <a:t>Further.</a:t>
            </a:r>
            <a:endParaRPr lang="en-US" b="1" dirty="0"/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FC5B6F8B-5EE9-154C-09B7-CCAA02D6B3B8}"/>
              </a:ext>
            </a:extLst>
          </p:cNvPr>
          <p:cNvSpPr>
            <a:spLocks noGrp="1"/>
          </p:cNvSpPr>
          <p:nvPr>
            <p:ph type="sldNum" sz="quarter" idx="52"/>
          </p:nvPr>
        </p:nvSpPr>
        <p:spPr/>
        <p:txBody>
          <a:bodyPr/>
          <a:lstStyle/>
          <a:p>
            <a:fld id="{F7E38C8A-ACFC-2244-BA01-BF83E6500A6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6" name="Picture Placeholder 3">
            <a:extLst>
              <a:ext uri="{FF2B5EF4-FFF2-40B4-BE49-F238E27FC236}">
                <a16:creationId xmlns:a16="http://schemas.microsoft.com/office/drawing/2014/main" id="{7B7328EF-F8A7-263E-0583-56E884D035C5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9139553" y="3820663"/>
            <a:ext cx="1515858" cy="1228052"/>
          </a:xfrm>
          <a:prstGeom prst="roundRect">
            <a:avLst>
              <a:gd name="adj" fmla="val 10348"/>
            </a:avLst>
          </a:prstGeom>
          <a:solidFill>
            <a:schemeClr val="bg2"/>
          </a:solidFill>
          <a:ln w="25400">
            <a:noFill/>
          </a:ln>
          <a:effectLst>
            <a:outerShdw blurRad="109521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Text Placeholder 65">
            <a:extLst>
              <a:ext uri="{FF2B5EF4-FFF2-40B4-BE49-F238E27FC236}">
                <a16:creationId xmlns:a16="http://schemas.microsoft.com/office/drawing/2014/main" id="{684FA286-DA25-441C-660E-EC3362634B6F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9139557" y="5219342"/>
            <a:ext cx="1555548" cy="607384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marR="0" indent="0" algn="ctr" defTabSz="412709" rtl="0" fontAlgn="t" latinLnBrk="0" hangingPunct="0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kumimoji="0" lang="en-US" sz="1400" b="1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Calibri"/>
                <a:cs typeface="Calibri" panose="020F0502020204030204" pitchFamily="34" charset="0"/>
                <a:sym typeface="Raleway"/>
              </a:defRPr>
            </a:lvl1pPr>
          </a:lstStyle>
          <a:p>
            <a:pPr lvl="0"/>
            <a:r>
              <a:rPr lang="en-US" dirty="0"/>
              <a:t>About Photo</a:t>
            </a:r>
          </a:p>
        </p:txBody>
      </p:sp>
      <p:sp>
        <p:nvSpPr>
          <p:cNvPr id="50" name="Picture Placeholder 3">
            <a:extLst>
              <a:ext uri="{FF2B5EF4-FFF2-40B4-BE49-F238E27FC236}">
                <a16:creationId xmlns:a16="http://schemas.microsoft.com/office/drawing/2014/main" id="{5D2B39D0-658E-453B-B48F-74B0710B6C77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7238810" y="3820663"/>
            <a:ext cx="1555548" cy="1228052"/>
          </a:xfrm>
          <a:prstGeom prst="roundRect">
            <a:avLst>
              <a:gd name="adj" fmla="val 10348"/>
            </a:avLst>
          </a:prstGeom>
          <a:solidFill>
            <a:schemeClr val="bg2"/>
          </a:solidFill>
          <a:ln w="25400">
            <a:noFill/>
          </a:ln>
          <a:effectLst>
            <a:outerShdw blurRad="109521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Text Placeholder 65">
            <a:extLst>
              <a:ext uri="{FF2B5EF4-FFF2-40B4-BE49-F238E27FC236}">
                <a16:creationId xmlns:a16="http://schemas.microsoft.com/office/drawing/2014/main" id="{C4ADF05B-8EAA-AA70-8339-B4FEAA3E12FE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7238815" y="5219342"/>
            <a:ext cx="1555548" cy="607384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marR="0" indent="0" algn="ctr" defTabSz="412709" rtl="0" fontAlgn="t" latinLnBrk="0" hangingPunct="0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kumimoji="0" lang="en-US" sz="1400" b="1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Calibri"/>
                <a:cs typeface="Calibri" panose="020F0502020204030204" pitchFamily="34" charset="0"/>
                <a:sym typeface="Raleway"/>
              </a:defRPr>
            </a:lvl1pPr>
          </a:lstStyle>
          <a:p>
            <a:pPr lvl="0"/>
            <a:r>
              <a:rPr lang="en-US" dirty="0"/>
              <a:t>About Photo</a:t>
            </a:r>
          </a:p>
        </p:txBody>
      </p:sp>
      <p:sp>
        <p:nvSpPr>
          <p:cNvPr id="44" name="Picture Placeholder 3">
            <a:extLst>
              <a:ext uri="{FF2B5EF4-FFF2-40B4-BE49-F238E27FC236}">
                <a16:creationId xmlns:a16="http://schemas.microsoft.com/office/drawing/2014/main" id="{432E580C-B7B8-1400-7C3A-C9B0B745D2BD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5338068" y="3820663"/>
            <a:ext cx="1555547" cy="1228052"/>
          </a:xfrm>
          <a:prstGeom prst="roundRect">
            <a:avLst>
              <a:gd name="adj" fmla="val 10348"/>
            </a:avLst>
          </a:prstGeom>
          <a:solidFill>
            <a:schemeClr val="bg2"/>
          </a:solidFill>
          <a:ln w="25400">
            <a:noFill/>
          </a:ln>
          <a:effectLst>
            <a:outerShdw blurRad="109521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Text Placeholder 65">
            <a:extLst>
              <a:ext uri="{FF2B5EF4-FFF2-40B4-BE49-F238E27FC236}">
                <a16:creationId xmlns:a16="http://schemas.microsoft.com/office/drawing/2014/main" id="{D6410AC6-14F6-18C4-846B-1E52E9AEF25A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5338073" y="5219342"/>
            <a:ext cx="1555548" cy="607384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marR="0" indent="0" algn="ctr" defTabSz="412709" rtl="0" fontAlgn="t" latinLnBrk="0" hangingPunct="0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kumimoji="0" lang="en-US" sz="1400" b="1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Calibri"/>
                <a:cs typeface="Calibri" panose="020F0502020204030204" pitchFamily="34" charset="0"/>
                <a:sym typeface="Raleway"/>
              </a:defRPr>
            </a:lvl1pPr>
          </a:lstStyle>
          <a:p>
            <a:pPr lvl="0"/>
            <a:r>
              <a:rPr lang="en-US" dirty="0"/>
              <a:t>About Photo</a:t>
            </a:r>
          </a:p>
        </p:txBody>
      </p:sp>
      <p:sp>
        <p:nvSpPr>
          <p:cNvPr id="37" name="Picture Placeholder 3">
            <a:extLst>
              <a:ext uri="{FF2B5EF4-FFF2-40B4-BE49-F238E27FC236}">
                <a16:creationId xmlns:a16="http://schemas.microsoft.com/office/drawing/2014/main" id="{F4E73060-86DD-81B8-F4D1-AB9BD8CDA098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3437326" y="3820663"/>
            <a:ext cx="1555547" cy="1228052"/>
          </a:xfrm>
          <a:prstGeom prst="roundRect">
            <a:avLst>
              <a:gd name="adj" fmla="val 10348"/>
            </a:avLst>
          </a:prstGeom>
          <a:solidFill>
            <a:schemeClr val="bg2"/>
          </a:solidFill>
          <a:ln w="25400">
            <a:noFill/>
          </a:ln>
          <a:effectLst>
            <a:outerShdw blurRad="109521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Text Placeholder 65">
            <a:extLst>
              <a:ext uri="{FF2B5EF4-FFF2-40B4-BE49-F238E27FC236}">
                <a16:creationId xmlns:a16="http://schemas.microsoft.com/office/drawing/2014/main" id="{79163305-6CD7-BE67-851E-D2A12B5A9940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3437331" y="5219342"/>
            <a:ext cx="1555548" cy="607384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marR="0" indent="0" algn="ctr" defTabSz="412709" rtl="0" fontAlgn="t" latinLnBrk="0" hangingPunct="0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kumimoji="0" lang="en-US" sz="1400" b="1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Calibri"/>
                <a:cs typeface="Calibri" panose="020F0502020204030204" pitchFamily="34" charset="0"/>
                <a:sym typeface="Raleway"/>
              </a:defRPr>
            </a:lvl1pPr>
          </a:lstStyle>
          <a:p>
            <a:pPr lvl="0"/>
            <a:r>
              <a:rPr lang="en-US" dirty="0"/>
              <a:t>About Photo</a:t>
            </a:r>
          </a:p>
        </p:txBody>
      </p:sp>
      <p:sp>
        <p:nvSpPr>
          <p:cNvPr id="31" name="Picture Placeholder 3">
            <a:extLst>
              <a:ext uri="{FF2B5EF4-FFF2-40B4-BE49-F238E27FC236}">
                <a16:creationId xmlns:a16="http://schemas.microsoft.com/office/drawing/2014/main" id="{5FBA185C-57D5-A68A-E356-928CC8141654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1536584" y="3820663"/>
            <a:ext cx="1555548" cy="1228052"/>
          </a:xfrm>
          <a:prstGeom prst="roundRect">
            <a:avLst>
              <a:gd name="adj" fmla="val 10348"/>
            </a:avLst>
          </a:prstGeom>
          <a:solidFill>
            <a:schemeClr val="bg2"/>
          </a:solidFill>
          <a:ln w="25400">
            <a:noFill/>
          </a:ln>
          <a:effectLst>
            <a:outerShdw blurRad="109521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Text Placeholder 65">
            <a:extLst>
              <a:ext uri="{FF2B5EF4-FFF2-40B4-BE49-F238E27FC236}">
                <a16:creationId xmlns:a16="http://schemas.microsoft.com/office/drawing/2014/main" id="{3821BB6E-3D5D-71B2-B0F8-DD721F554E5E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1536589" y="5219342"/>
            <a:ext cx="1555548" cy="607384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marR="0" indent="0" algn="ctr" defTabSz="412709" rtl="0" fontAlgn="t" latinLnBrk="0" hangingPunct="0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kumimoji="0" lang="en-US" sz="1400" b="1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Calibri"/>
                <a:cs typeface="Calibri" panose="020F0502020204030204" pitchFamily="34" charset="0"/>
                <a:sym typeface="Raleway"/>
              </a:defRPr>
            </a:lvl1pPr>
          </a:lstStyle>
          <a:p>
            <a:pPr lvl="0"/>
            <a:r>
              <a:rPr lang="en-US" dirty="0"/>
              <a:t>About Photo</a:t>
            </a:r>
          </a:p>
        </p:txBody>
      </p:sp>
      <p:sp>
        <p:nvSpPr>
          <p:cNvPr id="53" name="Picture Placeholder 3">
            <a:extLst>
              <a:ext uri="{FF2B5EF4-FFF2-40B4-BE49-F238E27FC236}">
                <a16:creationId xmlns:a16="http://schemas.microsoft.com/office/drawing/2014/main" id="{5F99229B-2603-9804-E2E6-21E9A470D712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9139552" y="1510598"/>
            <a:ext cx="1515858" cy="1228052"/>
          </a:xfrm>
          <a:prstGeom prst="roundRect">
            <a:avLst>
              <a:gd name="adj" fmla="val 10348"/>
            </a:avLst>
          </a:prstGeom>
          <a:solidFill>
            <a:schemeClr val="bg2"/>
          </a:solidFill>
          <a:ln w="25400">
            <a:noFill/>
          </a:ln>
          <a:effectLst>
            <a:outerShdw blurRad="109521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4" name="Text Placeholder 65">
            <a:extLst>
              <a:ext uri="{FF2B5EF4-FFF2-40B4-BE49-F238E27FC236}">
                <a16:creationId xmlns:a16="http://schemas.microsoft.com/office/drawing/2014/main" id="{C0D21825-EAB2-FE70-2130-58B73942F11D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9139557" y="2900307"/>
            <a:ext cx="1555548" cy="607384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marR="0" indent="0" algn="ctr" defTabSz="412709" rtl="0" fontAlgn="t" latinLnBrk="0" hangingPunct="0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kumimoji="0" lang="en-US" sz="1400" b="1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Calibri"/>
                <a:cs typeface="Calibri" panose="020F0502020204030204" pitchFamily="34" charset="0"/>
                <a:sym typeface="Raleway"/>
              </a:defRPr>
            </a:lvl1pPr>
          </a:lstStyle>
          <a:p>
            <a:pPr lvl="0"/>
            <a:r>
              <a:rPr lang="en-US" dirty="0"/>
              <a:t>About Photo</a:t>
            </a:r>
          </a:p>
        </p:txBody>
      </p:sp>
      <p:sp>
        <p:nvSpPr>
          <p:cNvPr id="47" name="Picture Placeholder 3">
            <a:extLst>
              <a:ext uri="{FF2B5EF4-FFF2-40B4-BE49-F238E27FC236}">
                <a16:creationId xmlns:a16="http://schemas.microsoft.com/office/drawing/2014/main" id="{9F2C75E4-B5E3-C3AF-F32A-6F5E57B586CE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7238812" y="1510598"/>
            <a:ext cx="1555546" cy="1228052"/>
          </a:xfrm>
          <a:prstGeom prst="roundRect">
            <a:avLst>
              <a:gd name="adj" fmla="val 10348"/>
            </a:avLst>
          </a:prstGeom>
          <a:solidFill>
            <a:schemeClr val="bg2"/>
          </a:solidFill>
          <a:ln w="25400">
            <a:noFill/>
          </a:ln>
          <a:effectLst>
            <a:outerShdw blurRad="109521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8" name="Text Placeholder 65">
            <a:extLst>
              <a:ext uri="{FF2B5EF4-FFF2-40B4-BE49-F238E27FC236}">
                <a16:creationId xmlns:a16="http://schemas.microsoft.com/office/drawing/2014/main" id="{51D6B06B-32DC-FA34-5E84-2E00405450EF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238815" y="2900307"/>
            <a:ext cx="1555548" cy="607384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marR="0" indent="0" algn="ctr" defTabSz="412709" rtl="0" fontAlgn="t" latinLnBrk="0" hangingPunct="0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kumimoji="0" lang="en-US" sz="1400" b="1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Calibri"/>
                <a:cs typeface="Calibri" panose="020F0502020204030204" pitchFamily="34" charset="0"/>
                <a:sym typeface="Raleway"/>
              </a:defRPr>
            </a:lvl1pPr>
          </a:lstStyle>
          <a:p>
            <a:pPr lvl="0"/>
            <a:r>
              <a:rPr lang="en-US" dirty="0"/>
              <a:t>About Photo</a:t>
            </a:r>
          </a:p>
        </p:txBody>
      </p:sp>
      <p:sp>
        <p:nvSpPr>
          <p:cNvPr id="41" name="Picture Placeholder 3">
            <a:extLst>
              <a:ext uri="{FF2B5EF4-FFF2-40B4-BE49-F238E27FC236}">
                <a16:creationId xmlns:a16="http://schemas.microsoft.com/office/drawing/2014/main" id="{6FD8D343-82C8-4723-1E7C-06C7B7DCEB8E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5338072" y="1510598"/>
            <a:ext cx="1555546" cy="1228052"/>
          </a:xfrm>
          <a:prstGeom prst="roundRect">
            <a:avLst>
              <a:gd name="adj" fmla="val 10348"/>
            </a:avLst>
          </a:prstGeom>
          <a:solidFill>
            <a:schemeClr val="bg2"/>
          </a:solidFill>
          <a:ln w="25400">
            <a:noFill/>
          </a:ln>
          <a:effectLst>
            <a:outerShdw blurRad="109521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2" name="Text Placeholder 65">
            <a:extLst>
              <a:ext uri="{FF2B5EF4-FFF2-40B4-BE49-F238E27FC236}">
                <a16:creationId xmlns:a16="http://schemas.microsoft.com/office/drawing/2014/main" id="{8099C88F-8E89-15BF-8A88-E4B28455365F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338073" y="2900307"/>
            <a:ext cx="1555548" cy="607384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marR="0" indent="0" algn="ctr" defTabSz="412709" rtl="0" fontAlgn="t" latinLnBrk="0" hangingPunct="0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kumimoji="0" lang="en-US" sz="1400" b="1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Calibri"/>
                <a:cs typeface="Calibri" panose="020F0502020204030204" pitchFamily="34" charset="0"/>
                <a:sym typeface="Raleway"/>
              </a:defRPr>
            </a:lvl1pPr>
          </a:lstStyle>
          <a:p>
            <a:pPr lvl="0"/>
            <a:r>
              <a:rPr lang="en-US" dirty="0"/>
              <a:t>About Photo</a:t>
            </a:r>
          </a:p>
        </p:txBody>
      </p:sp>
      <p:sp>
        <p:nvSpPr>
          <p:cNvPr id="34" name="Picture Placeholder 3">
            <a:extLst>
              <a:ext uri="{FF2B5EF4-FFF2-40B4-BE49-F238E27FC236}">
                <a16:creationId xmlns:a16="http://schemas.microsoft.com/office/drawing/2014/main" id="{38D3503C-A911-4D97-33F4-E80271B0ADBD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3437331" y="1510598"/>
            <a:ext cx="1555547" cy="1228052"/>
          </a:xfrm>
          <a:prstGeom prst="roundRect">
            <a:avLst>
              <a:gd name="adj" fmla="val 10348"/>
            </a:avLst>
          </a:prstGeom>
          <a:solidFill>
            <a:schemeClr val="bg2"/>
          </a:solidFill>
          <a:ln w="25400">
            <a:noFill/>
          </a:ln>
          <a:effectLst>
            <a:outerShdw blurRad="109521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Text Placeholder 65">
            <a:extLst>
              <a:ext uri="{FF2B5EF4-FFF2-40B4-BE49-F238E27FC236}">
                <a16:creationId xmlns:a16="http://schemas.microsoft.com/office/drawing/2014/main" id="{77D215CE-F7D5-D3A5-E9E4-4A166D661CF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437331" y="2900307"/>
            <a:ext cx="1555548" cy="607384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marR="0" indent="0" algn="ctr" defTabSz="412709" rtl="0" fontAlgn="t" latinLnBrk="0" hangingPunct="0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kumimoji="0" lang="en-US" sz="1400" b="1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Calibri"/>
                <a:cs typeface="Calibri" panose="020F0502020204030204" pitchFamily="34" charset="0"/>
                <a:sym typeface="Raleway"/>
              </a:defRPr>
            </a:lvl1pPr>
          </a:lstStyle>
          <a:p>
            <a:pPr lvl="0"/>
            <a:r>
              <a:rPr lang="en-US" dirty="0"/>
              <a:t>About Photo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EC79915-FB40-467A-8EAB-6E2E0E5C10F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536590" y="1510598"/>
            <a:ext cx="1555548" cy="1228052"/>
          </a:xfrm>
          <a:prstGeom prst="roundRect">
            <a:avLst>
              <a:gd name="adj" fmla="val 10348"/>
            </a:avLst>
          </a:prstGeom>
          <a:solidFill>
            <a:schemeClr val="bg2"/>
          </a:solidFill>
          <a:ln w="25400">
            <a:noFill/>
          </a:ln>
          <a:effectLst>
            <a:outerShdw blurRad="109521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Text Placeholder 65">
            <a:extLst>
              <a:ext uri="{FF2B5EF4-FFF2-40B4-BE49-F238E27FC236}">
                <a16:creationId xmlns:a16="http://schemas.microsoft.com/office/drawing/2014/main" id="{85C4B830-EEB4-D907-02A5-F0CA00434C0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536589" y="2900307"/>
            <a:ext cx="1555548" cy="607384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marR="0" indent="0" algn="ctr" defTabSz="412709" rtl="0" fontAlgn="t" latinLnBrk="0" hangingPunct="0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kumimoji="0" lang="en-US" sz="1400" b="1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Calibri"/>
                <a:cs typeface="Calibri" panose="020F0502020204030204" pitchFamily="34" charset="0"/>
                <a:sym typeface="Raleway"/>
              </a:defRPr>
            </a:lvl1pPr>
          </a:lstStyle>
          <a:p>
            <a:pPr lvl="0"/>
            <a:r>
              <a:rPr lang="en-US" dirty="0"/>
              <a:t>About Photo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BA45F443-ECF1-8F59-3338-273C3FB047A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0086" y="6283130"/>
            <a:ext cx="1679789" cy="256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907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W_Blank">
    <p:bg>
      <p:bgPr>
        <a:gradFill>
          <a:gsLst>
            <a:gs pos="0">
              <a:schemeClr val="bg1"/>
            </a:gs>
            <a:gs pos="74000">
              <a:schemeClr val="bg2"/>
            </a:gs>
            <a:gs pos="83000">
              <a:schemeClr val="bg2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04611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4243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_Title Only">
    <p:bg>
      <p:bgPr>
        <a:gradFill>
          <a:gsLst>
            <a:gs pos="0">
              <a:schemeClr val="bg1"/>
            </a:gs>
            <a:gs pos="74000">
              <a:schemeClr val="bg2"/>
            </a:gs>
            <a:gs pos="83000">
              <a:schemeClr val="bg2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32ECDE-C97F-3548-D8EA-1481E341F1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BC3EA062-FBD5-7CEF-5A46-B9696CE089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FA71F-504D-3D4E-AC30-F705AC5871E6}" type="datetimeFigureOut">
              <a:rPr lang="en-US" smtClean="0"/>
              <a:pPr/>
              <a:t>6/22/26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1284E9C-1185-055B-8C53-3C717F169E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Move </a:t>
            </a:r>
            <a:r>
              <a:rPr lang="en-US" b="1"/>
              <a:t>Faster. </a:t>
            </a:r>
            <a:r>
              <a:rPr lang="en-US"/>
              <a:t>Go </a:t>
            </a:r>
            <a:r>
              <a:rPr lang="en-US" b="1"/>
              <a:t>Further.</a:t>
            </a:r>
            <a:endParaRPr lang="en-US" b="1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ED43F24-54DF-6D30-E9F4-64DA345AF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38C8A-ACFC-2244-BA01-BF83E6500A6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22148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R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red and black gradient&#10;&#10;AI-generated content may be incorrect.">
            <a:extLst>
              <a:ext uri="{FF2B5EF4-FFF2-40B4-BE49-F238E27FC236}">
                <a16:creationId xmlns:a16="http://schemas.microsoft.com/office/drawing/2014/main" id="{C20BAF53-8EDE-C411-D55D-970AC30486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  <a14:imgEffect>
                      <a14:saturation sat="179000"/>
                    </a14:imgEffect>
                    <a14:imgEffect>
                      <a14:brightnessContrast bright="-11000" contrast="4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-4"/>
          <a:stretch>
            <a:fillRect/>
          </a:stretch>
        </p:blipFill>
        <p:spPr>
          <a:xfrm rot="10800000" flipV="1">
            <a:off x="-113" y="0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133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w We Look Tod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9B7DD299-62C1-EA24-C3A3-97FB00903F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0314" y="575841"/>
            <a:ext cx="10971372" cy="824235"/>
          </a:xfrm>
        </p:spPr>
        <p:txBody>
          <a:bodyPr anchor="t" anchorCtr="0"/>
          <a:lstStyle/>
          <a:p>
            <a:r>
              <a:rPr lang="en-US" dirty="0"/>
              <a:t>How We Look Today: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8E1BDD6-4120-7A3A-B669-1B9CD15B15A2}"/>
              </a:ext>
            </a:extLst>
          </p:cNvPr>
          <p:cNvSpPr txBox="1"/>
          <p:nvPr/>
        </p:nvSpPr>
        <p:spPr>
          <a:xfrm>
            <a:off x="614233" y="2234173"/>
            <a:ext cx="1692827" cy="520793"/>
          </a:xfrm>
          <a:prstGeom prst="rect">
            <a:avLst/>
          </a:prstGeom>
          <a:noFill/>
        </p:spPr>
        <p:txBody>
          <a:bodyPr wrap="square" lIns="0" tIns="0" rIns="0" bIns="45714" rtlCol="0">
            <a:noAutofit/>
          </a:bodyPr>
          <a:lstStyle/>
          <a:p>
            <a:pPr algn="ctr" fontAlgn="t" hangingPunct="0"/>
            <a:r>
              <a:rPr lang="en-US" sz="1400" dirty="0"/>
              <a:t>CRC Group</a:t>
            </a:r>
          </a:p>
          <a:p>
            <a:pPr algn="ctr" fontAlgn="t" hangingPunct="0"/>
            <a:r>
              <a:rPr lang="en-US" sz="1400" dirty="0"/>
              <a:t>Total Premium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E02E02A-70CF-7652-E3BA-763428C6FA47}"/>
              </a:ext>
            </a:extLst>
          </p:cNvPr>
          <p:cNvSpPr txBox="1"/>
          <p:nvPr/>
        </p:nvSpPr>
        <p:spPr>
          <a:xfrm>
            <a:off x="2448085" y="2234173"/>
            <a:ext cx="1692827" cy="520793"/>
          </a:xfrm>
          <a:prstGeom prst="rect">
            <a:avLst/>
          </a:prstGeom>
          <a:noFill/>
        </p:spPr>
        <p:txBody>
          <a:bodyPr wrap="square" lIns="0" tIns="0" rIns="0" bIns="45714" rtlCol="0">
            <a:noAutofit/>
          </a:bodyPr>
          <a:lstStyle/>
          <a:p>
            <a:pPr algn="ctr" fontAlgn="t" hangingPunct="0"/>
            <a:r>
              <a:rPr lang="en-US" sz="1400" dirty="0"/>
              <a:t>Brokerage</a:t>
            </a:r>
          </a:p>
          <a:p>
            <a:pPr algn="ctr" fontAlgn="t" hangingPunct="0"/>
            <a:r>
              <a:rPr lang="en-US" sz="1400" dirty="0"/>
              <a:t>Premium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C2957E1-50A6-71DC-E0A7-74A0EB5B3CB2}"/>
              </a:ext>
            </a:extLst>
          </p:cNvPr>
          <p:cNvSpPr txBox="1"/>
          <p:nvPr/>
        </p:nvSpPr>
        <p:spPr>
          <a:xfrm>
            <a:off x="4285851" y="2234173"/>
            <a:ext cx="1692827" cy="520793"/>
          </a:xfrm>
          <a:prstGeom prst="rect">
            <a:avLst/>
          </a:prstGeom>
          <a:noFill/>
        </p:spPr>
        <p:txBody>
          <a:bodyPr wrap="square" lIns="0" tIns="0" rIns="0" bIns="45714" rtlCol="0">
            <a:noAutofit/>
          </a:bodyPr>
          <a:lstStyle/>
          <a:p>
            <a:pPr algn="ctr" fontAlgn="t" hangingPunct="0"/>
            <a:r>
              <a:rPr lang="en-US" sz="1400" dirty="0"/>
              <a:t>Underwriting</a:t>
            </a:r>
          </a:p>
          <a:p>
            <a:pPr algn="ctr" fontAlgn="t" hangingPunct="0"/>
            <a:r>
              <a:rPr lang="en-US" sz="1400" dirty="0"/>
              <a:t>Premium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E9E0862-7104-C592-16FF-47CA855A64BC}"/>
              </a:ext>
            </a:extLst>
          </p:cNvPr>
          <p:cNvSpPr txBox="1"/>
          <p:nvPr/>
        </p:nvSpPr>
        <p:spPr>
          <a:xfrm>
            <a:off x="6123615" y="2234173"/>
            <a:ext cx="1692827" cy="520793"/>
          </a:xfrm>
          <a:prstGeom prst="rect">
            <a:avLst/>
          </a:prstGeom>
          <a:noFill/>
        </p:spPr>
        <p:txBody>
          <a:bodyPr wrap="square" lIns="0" tIns="0" rIns="0" bIns="45714" rtlCol="0">
            <a:noAutofit/>
          </a:bodyPr>
          <a:lstStyle/>
          <a:p>
            <a:pPr algn="ctr" fontAlgn="t" hangingPunct="0"/>
            <a:r>
              <a:rPr lang="en-US" sz="1400" dirty="0"/>
              <a:t>Binding</a:t>
            </a:r>
          </a:p>
          <a:p>
            <a:pPr algn="ctr" fontAlgn="t" hangingPunct="0"/>
            <a:r>
              <a:rPr lang="en-US" sz="1400" dirty="0"/>
              <a:t>Premium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9BC8716-8258-86D2-12F2-595C0C585A20}"/>
              </a:ext>
            </a:extLst>
          </p:cNvPr>
          <p:cNvSpPr txBox="1"/>
          <p:nvPr/>
        </p:nvSpPr>
        <p:spPr>
          <a:xfrm>
            <a:off x="7961382" y="2234173"/>
            <a:ext cx="1692827" cy="520793"/>
          </a:xfrm>
          <a:prstGeom prst="rect">
            <a:avLst/>
          </a:prstGeom>
          <a:noFill/>
        </p:spPr>
        <p:txBody>
          <a:bodyPr wrap="square" lIns="0" tIns="0" rIns="0" bIns="45714" rtlCol="0">
            <a:noAutofit/>
          </a:bodyPr>
          <a:lstStyle/>
          <a:p>
            <a:pPr algn="ctr" fontAlgn="t" hangingPunct="0"/>
            <a:r>
              <a:rPr lang="en-US" sz="1400" dirty="0"/>
              <a:t>Years of Record Revenue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B93E335-DF4A-35EF-75A8-A715C82BCDB6}"/>
              </a:ext>
            </a:extLst>
          </p:cNvPr>
          <p:cNvSpPr txBox="1"/>
          <p:nvPr/>
        </p:nvSpPr>
        <p:spPr>
          <a:xfrm>
            <a:off x="9799148" y="2234173"/>
            <a:ext cx="1692827" cy="520793"/>
          </a:xfrm>
          <a:prstGeom prst="rect">
            <a:avLst/>
          </a:prstGeom>
          <a:noFill/>
        </p:spPr>
        <p:txBody>
          <a:bodyPr wrap="square" lIns="0" tIns="0" rIns="0" bIns="45714" rtlCol="0">
            <a:noAutofit/>
          </a:bodyPr>
          <a:lstStyle/>
          <a:p>
            <a:pPr algn="ctr" fontAlgn="t" hangingPunct="0"/>
            <a:r>
              <a:rPr lang="en-US" sz="1400" dirty="0"/>
              <a:t>Producers</a:t>
            </a:r>
            <a:br>
              <a:rPr lang="en-US" sz="1400" dirty="0"/>
            </a:br>
            <a:r>
              <a:rPr lang="en-US" sz="1400" dirty="0"/>
              <a:t>Hired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D139F8F-205C-2805-C9D3-E7D441EBDBE7}"/>
              </a:ext>
            </a:extLst>
          </p:cNvPr>
          <p:cNvSpPr txBox="1"/>
          <p:nvPr userDrawn="1"/>
        </p:nvSpPr>
        <p:spPr>
          <a:xfrm>
            <a:off x="610315" y="3159999"/>
            <a:ext cx="3592068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dirty="0"/>
              <a:t>CRC Group Total Premium Volume </a:t>
            </a:r>
            <a:br>
              <a:rPr lang="en-US" sz="1400" dirty="0"/>
            </a:br>
            <a:r>
              <a:rPr lang="en-US" sz="1200" i="1" dirty="0"/>
              <a:t>(billions)</a:t>
            </a:r>
            <a:endParaRPr lang="en-US" sz="1400" i="1" dirty="0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661B89B-46AD-B3EF-FBCB-7E80F0AC0CDF}"/>
              </a:ext>
            </a:extLst>
          </p:cNvPr>
          <p:cNvCxnSpPr>
            <a:cxnSpLocks/>
          </p:cNvCxnSpPr>
          <p:nvPr userDrawn="1"/>
        </p:nvCxnSpPr>
        <p:spPr>
          <a:xfrm>
            <a:off x="610319" y="2937553"/>
            <a:ext cx="10969830" cy="0"/>
          </a:xfrm>
          <a:prstGeom prst="line">
            <a:avLst/>
          </a:prstGeom>
          <a:ln w="19050"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2DC72094-8238-E7C7-2CB9-F9271BC288F3}"/>
              </a:ext>
            </a:extLst>
          </p:cNvPr>
          <p:cNvCxnSpPr>
            <a:cxnSpLocks/>
          </p:cNvCxnSpPr>
          <p:nvPr userDrawn="1"/>
        </p:nvCxnSpPr>
        <p:spPr>
          <a:xfrm flipV="1">
            <a:off x="2379529" y="1538521"/>
            <a:ext cx="0" cy="1399032"/>
          </a:xfrm>
          <a:prstGeom prst="line">
            <a:avLst/>
          </a:prstGeom>
          <a:ln w="19050"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79992B39-7E8E-71CE-668C-B63F152B0A1A}"/>
              </a:ext>
            </a:extLst>
          </p:cNvPr>
          <p:cNvCxnSpPr>
            <a:cxnSpLocks/>
          </p:cNvCxnSpPr>
          <p:nvPr userDrawn="1"/>
        </p:nvCxnSpPr>
        <p:spPr>
          <a:xfrm flipV="1">
            <a:off x="4219133" y="1538521"/>
            <a:ext cx="0" cy="4205528"/>
          </a:xfrm>
          <a:prstGeom prst="line">
            <a:avLst/>
          </a:prstGeom>
          <a:ln w="19050"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BDD70B92-ED93-AE2F-F53B-D4DA1CD16786}"/>
              </a:ext>
            </a:extLst>
          </p:cNvPr>
          <p:cNvCxnSpPr>
            <a:cxnSpLocks/>
          </p:cNvCxnSpPr>
          <p:nvPr userDrawn="1"/>
        </p:nvCxnSpPr>
        <p:spPr>
          <a:xfrm flipV="1">
            <a:off x="6044817" y="1538521"/>
            <a:ext cx="0" cy="1399032"/>
          </a:xfrm>
          <a:prstGeom prst="line">
            <a:avLst/>
          </a:prstGeom>
          <a:ln w="19050"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876A4586-70B8-9368-8BC6-0207C8EBA891}"/>
              </a:ext>
            </a:extLst>
          </p:cNvPr>
          <p:cNvCxnSpPr>
            <a:cxnSpLocks/>
          </p:cNvCxnSpPr>
          <p:nvPr userDrawn="1"/>
        </p:nvCxnSpPr>
        <p:spPr>
          <a:xfrm flipV="1">
            <a:off x="7890107" y="1538521"/>
            <a:ext cx="0" cy="4205528"/>
          </a:xfrm>
          <a:prstGeom prst="line">
            <a:avLst/>
          </a:prstGeom>
          <a:ln w="19050"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701A6D90-86E0-7052-86E3-EEDD2D2C3E8A}"/>
              </a:ext>
            </a:extLst>
          </p:cNvPr>
          <p:cNvCxnSpPr>
            <a:cxnSpLocks/>
          </p:cNvCxnSpPr>
          <p:nvPr userDrawn="1"/>
        </p:nvCxnSpPr>
        <p:spPr>
          <a:xfrm flipV="1">
            <a:off x="9725017" y="1538521"/>
            <a:ext cx="0" cy="1399032"/>
          </a:xfrm>
          <a:prstGeom prst="line">
            <a:avLst/>
          </a:prstGeom>
          <a:ln w="19050"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CAB05A95-4E06-1C8C-F039-259805017B68}"/>
              </a:ext>
            </a:extLst>
          </p:cNvPr>
          <p:cNvSpPr txBox="1"/>
          <p:nvPr userDrawn="1"/>
        </p:nvSpPr>
        <p:spPr>
          <a:xfrm>
            <a:off x="4302157" y="3159999"/>
            <a:ext cx="359206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dirty="0"/>
              <a:t>Total Premium by Division </a:t>
            </a:r>
            <a:endParaRPr lang="en-US" sz="1400" i="1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EAA61CA-0BC8-C709-831F-3C30851C94FE}"/>
              </a:ext>
            </a:extLst>
          </p:cNvPr>
          <p:cNvSpPr txBox="1"/>
          <p:nvPr userDrawn="1"/>
        </p:nvSpPr>
        <p:spPr>
          <a:xfrm>
            <a:off x="7988215" y="3159999"/>
            <a:ext cx="359206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dirty="0"/>
              <a:t>Office Locations</a:t>
            </a:r>
            <a:endParaRPr lang="en-US" sz="1400" i="1" dirty="0"/>
          </a:p>
        </p:txBody>
      </p:sp>
      <p:sp>
        <p:nvSpPr>
          <p:cNvPr id="37" name="Text Placeholder 36">
            <a:extLst>
              <a:ext uri="{FF2B5EF4-FFF2-40B4-BE49-F238E27FC236}">
                <a16:creationId xmlns:a16="http://schemas.microsoft.com/office/drawing/2014/main" id="{89021705-FD37-9F9D-715D-71069F4D39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3715" y="1688803"/>
            <a:ext cx="1693863" cy="460375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buNone/>
              <a:defRPr sz="3000" b="1">
                <a:solidFill>
                  <a:schemeClr val="accent2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$31.5B+</a:t>
            </a:r>
          </a:p>
        </p:txBody>
      </p:sp>
      <p:sp>
        <p:nvSpPr>
          <p:cNvPr id="40" name="Text Placeholder 36">
            <a:extLst>
              <a:ext uri="{FF2B5EF4-FFF2-40B4-BE49-F238E27FC236}">
                <a16:creationId xmlns:a16="http://schemas.microsoft.com/office/drawing/2014/main" id="{3030DBF2-C2AA-F8D5-B192-A052D02B222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458699" y="1688803"/>
            <a:ext cx="1693863" cy="460375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buNone/>
              <a:defRPr sz="3000" b="1">
                <a:solidFill>
                  <a:schemeClr val="accent2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$12.8B+</a:t>
            </a:r>
          </a:p>
        </p:txBody>
      </p:sp>
      <p:sp>
        <p:nvSpPr>
          <p:cNvPr id="41" name="Text Placeholder 36">
            <a:extLst>
              <a:ext uri="{FF2B5EF4-FFF2-40B4-BE49-F238E27FC236}">
                <a16:creationId xmlns:a16="http://schemas.microsoft.com/office/drawing/2014/main" id="{FB14E1C9-D283-4E72-C98E-80683429C8B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287499" y="1688803"/>
            <a:ext cx="1693863" cy="460375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buNone/>
              <a:defRPr sz="3000" b="1">
                <a:solidFill>
                  <a:schemeClr val="accent2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$6.5B+</a:t>
            </a:r>
          </a:p>
        </p:txBody>
      </p:sp>
      <p:sp>
        <p:nvSpPr>
          <p:cNvPr id="42" name="Text Placeholder 36">
            <a:extLst>
              <a:ext uri="{FF2B5EF4-FFF2-40B4-BE49-F238E27FC236}">
                <a16:creationId xmlns:a16="http://schemas.microsoft.com/office/drawing/2014/main" id="{111496A6-7C8E-1B8A-3C1B-ADD50055ABD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116299" y="1688803"/>
            <a:ext cx="1693863" cy="460375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buNone/>
              <a:defRPr sz="3000" b="1">
                <a:solidFill>
                  <a:schemeClr val="accent2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$3B+</a:t>
            </a:r>
          </a:p>
        </p:txBody>
      </p:sp>
      <p:sp>
        <p:nvSpPr>
          <p:cNvPr id="43" name="Text Placeholder 36">
            <a:extLst>
              <a:ext uri="{FF2B5EF4-FFF2-40B4-BE49-F238E27FC236}">
                <a16:creationId xmlns:a16="http://schemas.microsoft.com/office/drawing/2014/main" id="{A09394D4-3EE6-EC78-DCCA-2EBC7403A26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961283" y="1688803"/>
            <a:ext cx="1693863" cy="460375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buNone/>
              <a:defRPr sz="3000" b="1">
                <a:solidFill>
                  <a:schemeClr val="accent2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13</a:t>
            </a:r>
          </a:p>
        </p:txBody>
      </p:sp>
      <p:sp>
        <p:nvSpPr>
          <p:cNvPr id="44" name="Text Placeholder 36">
            <a:extLst>
              <a:ext uri="{FF2B5EF4-FFF2-40B4-BE49-F238E27FC236}">
                <a16:creationId xmlns:a16="http://schemas.microsoft.com/office/drawing/2014/main" id="{4D749604-4805-6F3B-73FD-080EB913684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814359" y="1688803"/>
            <a:ext cx="1693863" cy="460375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buNone/>
              <a:defRPr sz="3000" b="1">
                <a:solidFill>
                  <a:schemeClr val="accent2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1000+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43075A-B108-24BF-27B5-7AE826BFBCCD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fld id="{379FA71F-504D-3D4E-AC30-F705AC5871E6}" type="datetimeFigureOut">
              <a:rPr lang="en-US" smtClean="0"/>
              <a:pPr/>
              <a:t>6/22/26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DF7FB2-C976-A588-49A5-B40A3F133813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/>
              <a:t>Move </a:t>
            </a:r>
            <a:r>
              <a:rPr lang="en-US" b="1"/>
              <a:t>Faster. </a:t>
            </a:r>
            <a:r>
              <a:rPr lang="en-US"/>
              <a:t>Go </a:t>
            </a:r>
            <a:r>
              <a:rPr lang="en-US" b="1"/>
              <a:t>Further.</a:t>
            </a:r>
            <a:endParaRPr lang="en-US" b="1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4DFAC3-E698-7C4D-F195-A89A5D5F0DB2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F7E38C8A-ACFC-2244-BA01-BF83E6500A6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9706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19BD0DE9-2A9B-FA17-D388-DEAA8B132577}"/>
              </a:ext>
            </a:extLst>
          </p:cNvPr>
          <p:cNvSpPr/>
          <p:nvPr userDrawn="1"/>
        </p:nvSpPr>
        <p:spPr>
          <a:xfrm>
            <a:off x="-2777" y="0"/>
            <a:ext cx="12194778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CF0EA8B0-CE4A-35E6-B765-D4CE38006BF8}"/>
              </a:ext>
            </a:extLst>
          </p:cNvPr>
          <p:cNvSpPr/>
          <p:nvPr userDrawn="1"/>
        </p:nvSpPr>
        <p:spPr>
          <a:xfrm>
            <a:off x="-1406" y="1247"/>
            <a:ext cx="12194777" cy="7225817"/>
          </a:xfrm>
          <a:custGeom>
            <a:avLst/>
            <a:gdLst>
              <a:gd name="connsiteX0" fmla="*/ 0 w 24392730"/>
              <a:gd name="connsiteY0" fmla="*/ 0 h 14451633"/>
              <a:gd name="connsiteX1" fmla="*/ 24392730 w 24392730"/>
              <a:gd name="connsiteY1" fmla="*/ 3 h 14451633"/>
              <a:gd name="connsiteX2" fmla="*/ 24392730 w 24392730"/>
              <a:gd name="connsiteY2" fmla="*/ 2255301 h 14451633"/>
              <a:gd name="connsiteX3" fmla="*/ 12196398 w 24392730"/>
              <a:gd name="connsiteY3" fmla="*/ 14451633 h 14451633"/>
              <a:gd name="connsiteX4" fmla="*/ 0 w 24392730"/>
              <a:gd name="connsiteY4" fmla="*/ 2255235 h 14451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392730" h="14451633">
                <a:moveTo>
                  <a:pt x="0" y="0"/>
                </a:moveTo>
                <a:lnTo>
                  <a:pt x="24392730" y="3"/>
                </a:lnTo>
                <a:lnTo>
                  <a:pt x="24392730" y="2255301"/>
                </a:lnTo>
                <a:lnTo>
                  <a:pt x="12196398" y="14451633"/>
                </a:lnTo>
                <a:lnTo>
                  <a:pt x="0" y="225523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90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90DEC2B-613F-1B27-8EFE-9359427A2646}"/>
              </a:ext>
            </a:extLst>
          </p:cNvPr>
          <p:cNvGrpSpPr/>
          <p:nvPr userDrawn="1"/>
        </p:nvGrpSpPr>
        <p:grpSpPr>
          <a:xfrm>
            <a:off x="-2777" y="758429"/>
            <a:ext cx="12211117" cy="8201697"/>
            <a:chOff x="-5556" y="1516857"/>
            <a:chExt cx="24425413" cy="16403393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6A536B1A-20E1-013F-6680-FE35F478DBB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5556" y="1516857"/>
              <a:ext cx="12199142" cy="12199142"/>
            </a:xfrm>
            <a:prstGeom prst="line">
              <a:avLst/>
            </a:prstGeom>
            <a:ln w="31750" cap="rnd">
              <a:solidFill>
                <a:schemeClr val="accent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1AC93FDE-4D85-D551-0394-1AE9202C8A03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12193586" y="1516857"/>
              <a:ext cx="12226271" cy="12199142"/>
            </a:xfrm>
            <a:prstGeom prst="line">
              <a:avLst/>
            </a:prstGeom>
            <a:ln w="31750" cap="rnd">
              <a:solidFill>
                <a:schemeClr val="accent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Arc 13">
              <a:extLst>
                <a:ext uri="{FF2B5EF4-FFF2-40B4-BE49-F238E27FC236}">
                  <a16:creationId xmlns:a16="http://schemas.microsoft.com/office/drawing/2014/main" id="{0F2F6F61-3AD7-4F3B-0181-79C97A56FCA8}"/>
                </a:ext>
              </a:extLst>
            </p:cNvPr>
            <p:cNvSpPr/>
            <p:nvPr userDrawn="1"/>
          </p:nvSpPr>
          <p:spPr>
            <a:xfrm>
              <a:off x="7989335" y="9511745"/>
              <a:ext cx="8408505" cy="8408505"/>
            </a:xfrm>
            <a:prstGeom prst="arc">
              <a:avLst>
                <a:gd name="adj1" fmla="val 10800650"/>
                <a:gd name="adj2" fmla="val 0"/>
              </a:avLst>
            </a:prstGeom>
            <a:ln w="31750" cap="rnd">
              <a:solidFill>
                <a:schemeClr val="accent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989906" y="425450"/>
            <a:ext cx="8228528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ctr" fontAlgn="b" hangingPunct="0">
              <a:lnSpc>
                <a:spcPct val="95000"/>
              </a:lnSpc>
              <a:tabLst>
                <a:tab pos="1168283" algn="l"/>
              </a:tabLst>
              <a:defRPr sz="575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Closing Thanks or</a:t>
            </a:r>
            <a:br>
              <a:rPr lang="en-US" dirty="0"/>
            </a:br>
            <a:r>
              <a:rPr lang="en-US" dirty="0"/>
              <a:t>Title Goes Here</a:t>
            </a:r>
          </a:p>
        </p:txBody>
      </p:sp>
      <p:pic>
        <p:nvPicPr>
          <p:cNvPr id="7" name="Picture 6" descr="CRC Group Logo">
            <a:extLst>
              <a:ext uri="{FF2B5EF4-FFF2-40B4-BE49-F238E27FC236}">
                <a16:creationId xmlns:a16="http://schemas.microsoft.com/office/drawing/2014/main" id="{58BE768A-C03D-19F7-B5DD-8D761EB7687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362" y="6299330"/>
            <a:ext cx="1441263" cy="245702"/>
          </a:xfrm>
          <a:prstGeom prst="rect">
            <a:avLst/>
          </a:prstGeom>
        </p:spPr>
      </p:pic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83B5D7F8-6EC4-DCA1-44E8-3B10C27954D6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2887846" y="3237254"/>
            <a:ext cx="6413412" cy="1296847"/>
          </a:xfrm>
          <a:prstGeom prst="rect">
            <a:avLst/>
          </a:prstGeom>
        </p:spPr>
        <p:txBody>
          <a:bodyPr/>
          <a:lstStyle>
            <a:lvl1pPr marL="0" indent="0" algn="ctr" fontAlgn="t" hangingPunct="0">
              <a:spcBef>
                <a:spcPts val="0"/>
              </a:spcBef>
              <a:spcAft>
                <a:spcPts val="900"/>
              </a:spcAft>
              <a:buNone/>
              <a:defRPr sz="2200" b="0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155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309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463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617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5772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2926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08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234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 dirty="0"/>
              <a:t>Add subtitle, name of presenter, or more info.</a:t>
            </a:r>
          </a:p>
        </p:txBody>
      </p:sp>
    </p:spTree>
    <p:extLst>
      <p:ext uri="{BB962C8B-B14F-4D97-AF65-F5344CB8AC3E}">
        <p14:creationId xmlns:p14="http://schemas.microsoft.com/office/powerpoint/2010/main" val="1547828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29976B9D-D4D9-290B-BE8E-DAC2FB3C630B}"/>
              </a:ext>
            </a:extLst>
          </p:cNvPr>
          <p:cNvGrpSpPr/>
          <p:nvPr userDrawn="1"/>
        </p:nvGrpSpPr>
        <p:grpSpPr>
          <a:xfrm>
            <a:off x="5397571" y="-47065"/>
            <a:ext cx="6794430" cy="6837795"/>
            <a:chOff x="10796547" y="-94129"/>
            <a:chExt cx="13590628" cy="13675589"/>
          </a:xfrm>
        </p:grpSpPr>
        <p:pic>
          <p:nvPicPr>
            <p:cNvPr id="8" name="Picture 7" descr="A red and black background&#10;&#10;Description automatically generated">
              <a:extLst>
                <a:ext uri="{FF2B5EF4-FFF2-40B4-BE49-F238E27FC236}">
                  <a16:creationId xmlns:a16="http://schemas.microsoft.com/office/drawing/2014/main" id="{BD6F980B-0DFB-1140-5173-C0786CF0159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300000"/>
                      </a14:imgEffect>
                      <a14:imgEffect>
                        <a14:brightnessContrast bright="6000" contrast="3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 flipH="1">
              <a:off x="19947988" y="107088"/>
              <a:ext cx="4439187" cy="13474372"/>
            </a:xfrm>
            <a:prstGeom prst="rect">
              <a:avLst/>
            </a:prstGeom>
            <a:noFill/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F2F75932-4567-C86E-7026-D6351655D8A2}"/>
                </a:ext>
              </a:extLst>
            </p:cNvPr>
            <p:cNvGrpSpPr/>
            <p:nvPr userDrawn="1"/>
          </p:nvGrpSpPr>
          <p:grpSpPr>
            <a:xfrm>
              <a:off x="10796547" y="-94129"/>
              <a:ext cx="13590628" cy="13610870"/>
              <a:chOff x="10796547" y="-94129"/>
              <a:chExt cx="13590628" cy="13610870"/>
            </a:xfrm>
          </p:grpSpPr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A321BF36-DBFA-4BAB-6526-F9A5F61EF640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0796547" y="-94129"/>
                <a:ext cx="13590628" cy="13610870"/>
              </a:xfrm>
              <a:prstGeom prst="line">
                <a:avLst/>
              </a:prstGeom>
              <a:ln w="31750">
                <a:solidFill>
                  <a:schemeClr val="accent2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15215E42-84B4-AB66-6068-D50481B76A43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H="1">
                <a:off x="17720970" y="153683"/>
                <a:ext cx="6666205" cy="6650774"/>
              </a:xfrm>
              <a:prstGeom prst="line">
                <a:avLst/>
              </a:prstGeom>
              <a:ln w="31750">
                <a:solidFill>
                  <a:schemeClr val="accent2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Arc 11">
                <a:extLst>
                  <a:ext uri="{FF2B5EF4-FFF2-40B4-BE49-F238E27FC236}">
                    <a16:creationId xmlns:a16="http://schemas.microsoft.com/office/drawing/2014/main" id="{A222FC89-F80C-6DD6-E4E6-8B507DC40355}"/>
                  </a:ext>
                </a:extLst>
              </p:cNvPr>
              <p:cNvSpPr/>
              <p:nvPr userDrawn="1"/>
            </p:nvSpPr>
            <p:spPr>
              <a:xfrm rot="13505795">
                <a:off x="12553800" y="1675759"/>
                <a:ext cx="10334342" cy="10337033"/>
              </a:xfrm>
              <a:prstGeom prst="arc">
                <a:avLst>
                  <a:gd name="adj1" fmla="val 10800650"/>
                  <a:gd name="adj2" fmla="val 10788640"/>
                </a:avLst>
              </a:prstGeom>
              <a:ln w="31750">
                <a:solidFill>
                  <a:schemeClr val="accent2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</p:grpSp>
      <p:sp>
        <p:nvSpPr>
          <p:cNvPr id="7" name="Shape">
            <a:extLst>
              <a:ext uri="{FF2B5EF4-FFF2-40B4-BE49-F238E27FC236}">
                <a16:creationId xmlns:a16="http://schemas.microsoft.com/office/drawing/2014/main" id="{C5049BF9-92CC-EDD3-51CB-EDF9DF03E3A3}"/>
              </a:ext>
            </a:extLst>
          </p:cNvPr>
          <p:cNvSpPr/>
          <p:nvPr userDrawn="1"/>
        </p:nvSpPr>
        <p:spPr>
          <a:xfrm>
            <a:off x="617038" y="3429000"/>
            <a:ext cx="416498" cy="4153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273" h="19365" extrusionOk="0">
                <a:moveTo>
                  <a:pt x="11045" y="11319"/>
                </a:moveTo>
                <a:cubicBezTo>
                  <a:pt x="9338" y="13030"/>
                  <a:pt x="7144" y="14740"/>
                  <a:pt x="6315" y="13909"/>
                </a:cubicBezTo>
                <a:cubicBezTo>
                  <a:pt x="4999" y="12590"/>
                  <a:pt x="4121" y="11710"/>
                  <a:pt x="1537" y="13909"/>
                </a:cubicBezTo>
                <a:cubicBezTo>
                  <a:pt x="-1486" y="16060"/>
                  <a:pt x="659" y="17770"/>
                  <a:pt x="1976" y="18650"/>
                </a:cubicBezTo>
                <a:cubicBezTo>
                  <a:pt x="3244" y="20360"/>
                  <a:pt x="8461" y="19089"/>
                  <a:pt x="13629" y="13909"/>
                </a:cubicBezTo>
                <a:cubicBezTo>
                  <a:pt x="18798" y="8729"/>
                  <a:pt x="20114" y="3500"/>
                  <a:pt x="18798" y="1741"/>
                </a:cubicBezTo>
                <a:cubicBezTo>
                  <a:pt x="17530" y="470"/>
                  <a:pt x="16213" y="-1240"/>
                  <a:pt x="14068" y="1350"/>
                </a:cubicBezTo>
                <a:cubicBezTo>
                  <a:pt x="11923" y="3940"/>
                  <a:pt x="12800" y="4771"/>
                  <a:pt x="14068" y="6139"/>
                </a:cubicBezTo>
                <a:cubicBezTo>
                  <a:pt x="14946" y="6921"/>
                  <a:pt x="13239" y="9120"/>
                  <a:pt x="11045" y="11319"/>
                </a:cubicBezTo>
              </a:path>
            </a:pathLst>
          </a:custGeom>
          <a:ln w="19050">
            <a:solidFill>
              <a:schemeClr val="accent2"/>
            </a:solidFill>
            <a:miter lim="400000"/>
          </a:ln>
        </p:spPr>
        <p:txBody>
          <a:bodyPr lIns="12699" tIns="12699" rIns="12699" bIns="12699" anchor="ctr"/>
          <a:lstStyle/>
          <a:p>
            <a:pPr algn="ctr">
              <a:lnSpc>
                <a:spcPct val="100000"/>
              </a:lnSpc>
              <a:defRPr sz="3200" spc="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800"/>
          </a:p>
        </p:txBody>
      </p:sp>
      <p:sp>
        <p:nvSpPr>
          <p:cNvPr id="13" name="Shape">
            <a:extLst>
              <a:ext uri="{FF2B5EF4-FFF2-40B4-BE49-F238E27FC236}">
                <a16:creationId xmlns:a16="http://schemas.microsoft.com/office/drawing/2014/main" id="{B012F51B-E4BB-956D-696D-919A3DBD524F}"/>
              </a:ext>
            </a:extLst>
          </p:cNvPr>
          <p:cNvSpPr/>
          <p:nvPr userDrawn="1"/>
        </p:nvSpPr>
        <p:spPr>
          <a:xfrm>
            <a:off x="606927" y="4129011"/>
            <a:ext cx="416498" cy="2834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85" h="21600" extrusionOk="0">
                <a:moveTo>
                  <a:pt x="488" y="2054"/>
                </a:moveTo>
                <a:cubicBezTo>
                  <a:pt x="1286" y="2662"/>
                  <a:pt x="9175" y="9507"/>
                  <a:pt x="9175" y="9507"/>
                </a:cubicBezTo>
                <a:cubicBezTo>
                  <a:pt x="9598" y="10115"/>
                  <a:pt x="10020" y="10115"/>
                  <a:pt x="10490" y="10115"/>
                </a:cubicBezTo>
                <a:cubicBezTo>
                  <a:pt x="10866" y="10115"/>
                  <a:pt x="11288" y="10115"/>
                  <a:pt x="11288" y="9507"/>
                </a:cubicBezTo>
                <a:cubicBezTo>
                  <a:pt x="11664" y="9507"/>
                  <a:pt x="19600" y="2662"/>
                  <a:pt x="20022" y="2054"/>
                </a:cubicBezTo>
                <a:cubicBezTo>
                  <a:pt x="20867" y="1369"/>
                  <a:pt x="21243" y="0"/>
                  <a:pt x="20445" y="0"/>
                </a:cubicBezTo>
                <a:cubicBezTo>
                  <a:pt x="488" y="0"/>
                  <a:pt x="488" y="0"/>
                  <a:pt x="488" y="0"/>
                </a:cubicBezTo>
                <a:cubicBezTo>
                  <a:pt x="-357" y="0"/>
                  <a:pt x="66" y="1369"/>
                  <a:pt x="488" y="2054"/>
                </a:cubicBezTo>
                <a:close/>
                <a:moveTo>
                  <a:pt x="20445" y="6085"/>
                </a:moveTo>
                <a:cubicBezTo>
                  <a:pt x="20022" y="6085"/>
                  <a:pt x="11664" y="12854"/>
                  <a:pt x="11288" y="13538"/>
                </a:cubicBezTo>
                <a:cubicBezTo>
                  <a:pt x="11288" y="13538"/>
                  <a:pt x="10866" y="13538"/>
                  <a:pt x="10490" y="13538"/>
                </a:cubicBezTo>
                <a:cubicBezTo>
                  <a:pt x="10020" y="13538"/>
                  <a:pt x="9598" y="13538"/>
                  <a:pt x="9175" y="13538"/>
                </a:cubicBezTo>
                <a:cubicBezTo>
                  <a:pt x="8753" y="12854"/>
                  <a:pt x="911" y="6085"/>
                  <a:pt x="488" y="6085"/>
                </a:cubicBezTo>
                <a:cubicBezTo>
                  <a:pt x="66" y="5476"/>
                  <a:pt x="66" y="6085"/>
                  <a:pt x="66" y="6085"/>
                </a:cubicBezTo>
                <a:cubicBezTo>
                  <a:pt x="66" y="6693"/>
                  <a:pt x="66" y="20231"/>
                  <a:pt x="66" y="20231"/>
                </a:cubicBezTo>
                <a:cubicBezTo>
                  <a:pt x="66" y="20915"/>
                  <a:pt x="488" y="21600"/>
                  <a:pt x="1286" y="21600"/>
                </a:cubicBezTo>
                <a:cubicBezTo>
                  <a:pt x="19600" y="21600"/>
                  <a:pt x="19600" y="21600"/>
                  <a:pt x="19600" y="21600"/>
                </a:cubicBezTo>
                <a:cubicBezTo>
                  <a:pt x="20445" y="21600"/>
                  <a:pt x="20867" y="20915"/>
                  <a:pt x="20867" y="20231"/>
                </a:cubicBezTo>
                <a:cubicBezTo>
                  <a:pt x="20867" y="20231"/>
                  <a:pt x="20867" y="6693"/>
                  <a:pt x="20867" y="6085"/>
                </a:cubicBezTo>
                <a:cubicBezTo>
                  <a:pt x="20867" y="6085"/>
                  <a:pt x="20867" y="5476"/>
                  <a:pt x="20445" y="6085"/>
                </a:cubicBezTo>
                <a:close/>
              </a:path>
            </a:pathLst>
          </a:custGeom>
          <a:ln w="19050">
            <a:solidFill>
              <a:schemeClr val="accent2"/>
            </a:solidFill>
            <a:miter lim="400000"/>
          </a:ln>
        </p:spPr>
        <p:txBody>
          <a:bodyPr lIns="12699" tIns="12699" rIns="12699" bIns="12699" anchor="ctr"/>
          <a:lstStyle/>
          <a:p>
            <a:pPr algn="ctr">
              <a:lnSpc>
                <a:spcPct val="100000"/>
              </a:lnSpc>
              <a:defRPr sz="3200" spc="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800"/>
          </a:p>
        </p:txBody>
      </p:sp>
      <p:sp>
        <p:nvSpPr>
          <p:cNvPr id="14" name="Shape">
            <a:extLst>
              <a:ext uri="{FF2B5EF4-FFF2-40B4-BE49-F238E27FC236}">
                <a16:creationId xmlns:a16="http://schemas.microsoft.com/office/drawing/2014/main" id="{36760553-8FE3-3320-BFAF-E806F2989F65}"/>
              </a:ext>
            </a:extLst>
          </p:cNvPr>
          <p:cNvSpPr/>
          <p:nvPr userDrawn="1"/>
        </p:nvSpPr>
        <p:spPr>
          <a:xfrm>
            <a:off x="606927" y="4697180"/>
            <a:ext cx="416498" cy="4166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1600"/>
                </a:moveTo>
                <a:cubicBezTo>
                  <a:pt x="4761" y="21600"/>
                  <a:pt x="0" y="16839"/>
                  <a:pt x="0" y="10800"/>
                </a:cubicBezTo>
                <a:cubicBezTo>
                  <a:pt x="0" y="4761"/>
                  <a:pt x="4761" y="0"/>
                  <a:pt x="10800" y="0"/>
                </a:cubicBezTo>
                <a:cubicBezTo>
                  <a:pt x="16804" y="0"/>
                  <a:pt x="21600" y="4761"/>
                  <a:pt x="21600" y="10800"/>
                </a:cubicBezTo>
                <a:cubicBezTo>
                  <a:pt x="21600" y="16839"/>
                  <a:pt x="16804" y="21600"/>
                  <a:pt x="10800" y="21600"/>
                </a:cubicBezTo>
                <a:close/>
                <a:moveTo>
                  <a:pt x="10800" y="2025"/>
                </a:moveTo>
                <a:cubicBezTo>
                  <a:pt x="6004" y="2025"/>
                  <a:pt x="1989" y="6039"/>
                  <a:pt x="1989" y="10800"/>
                </a:cubicBezTo>
                <a:cubicBezTo>
                  <a:pt x="1989" y="15561"/>
                  <a:pt x="6004" y="19575"/>
                  <a:pt x="10800" y="19575"/>
                </a:cubicBezTo>
                <a:cubicBezTo>
                  <a:pt x="15561" y="19575"/>
                  <a:pt x="19575" y="15561"/>
                  <a:pt x="19575" y="10800"/>
                </a:cubicBezTo>
                <a:cubicBezTo>
                  <a:pt x="19575" y="6039"/>
                  <a:pt x="15561" y="2025"/>
                  <a:pt x="10800" y="2025"/>
                </a:cubicBezTo>
                <a:close/>
                <a:moveTo>
                  <a:pt x="8526" y="12825"/>
                </a:moveTo>
                <a:cubicBezTo>
                  <a:pt x="5507" y="5542"/>
                  <a:pt x="5507" y="5542"/>
                  <a:pt x="5507" y="5542"/>
                </a:cubicBezTo>
                <a:cubicBezTo>
                  <a:pt x="13038" y="8526"/>
                  <a:pt x="13038" y="8526"/>
                  <a:pt x="13038" y="8526"/>
                </a:cubicBezTo>
                <a:cubicBezTo>
                  <a:pt x="16058" y="16058"/>
                  <a:pt x="16058" y="16058"/>
                  <a:pt x="16058" y="16058"/>
                </a:cubicBezTo>
                <a:lnTo>
                  <a:pt x="8526" y="12825"/>
                </a:lnTo>
                <a:close/>
                <a:moveTo>
                  <a:pt x="10800" y="9805"/>
                </a:moveTo>
                <a:cubicBezTo>
                  <a:pt x="10303" y="9805"/>
                  <a:pt x="9805" y="10303"/>
                  <a:pt x="9805" y="10800"/>
                </a:cubicBezTo>
                <a:cubicBezTo>
                  <a:pt x="9805" y="11297"/>
                  <a:pt x="10303" y="11795"/>
                  <a:pt x="10800" y="11795"/>
                </a:cubicBezTo>
                <a:cubicBezTo>
                  <a:pt x="11297" y="11795"/>
                  <a:pt x="11795" y="11297"/>
                  <a:pt x="11795" y="10800"/>
                </a:cubicBezTo>
                <a:cubicBezTo>
                  <a:pt x="11795" y="10303"/>
                  <a:pt x="11297" y="9805"/>
                  <a:pt x="10800" y="9805"/>
                </a:cubicBezTo>
                <a:close/>
              </a:path>
            </a:pathLst>
          </a:custGeom>
          <a:ln w="19050">
            <a:solidFill>
              <a:schemeClr val="accent2"/>
            </a:solidFill>
            <a:miter lim="400000"/>
          </a:ln>
        </p:spPr>
        <p:txBody>
          <a:bodyPr lIns="12699" tIns="12699" rIns="12699" bIns="12699" anchor="ctr"/>
          <a:lstStyle/>
          <a:p>
            <a:pPr algn="ctr">
              <a:lnSpc>
                <a:spcPct val="100000"/>
              </a:lnSpc>
              <a:defRPr sz="3200" spc="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800"/>
          </a:p>
        </p:txBody>
      </p:sp>
      <p:sp>
        <p:nvSpPr>
          <p:cNvPr id="24" name="Text Placeholder 22">
            <a:extLst>
              <a:ext uri="{FF2B5EF4-FFF2-40B4-BE49-F238E27FC236}">
                <a16:creationId xmlns:a16="http://schemas.microsoft.com/office/drawing/2014/main" id="{170F1EFE-73FD-D61C-73BA-45AF1E22F02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7037" y="1953916"/>
            <a:ext cx="4987682" cy="41531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/>
            </a:lvl1pPr>
            <a:lvl2pPr marL="457155" indent="0">
              <a:buNone/>
              <a:defRPr/>
            </a:lvl2pPr>
            <a:lvl3pPr marL="914309" indent="0">
              <a:buNone/>
              <a:defRPr/>
            </a:lvl3pPr>
            <a:lvl4pPr marL="1371463" indent="0">
              <a:buNone/>
              <a:defRPr/>
            </a:lvl4pPr>
            <a:lvl5pPr marL="1828617" indent="0">
              <a:buNone/>
              <a:defRPr/>
            </a:lvl5pPr>
          </a:lstStyle>
          <a:p>
            <a:pPr lvl="0"/>
            <a:r>
              <a:rPr lang="en-US" dirty="0"/>
              <a:t>Name of Presenter</a:t>
            </a:r>
          </a:p>
        </p:txBody>
      </p:sp>
      <p:sp>
        <p:nvSpPr>
          <p:cNvPr id="25" name="Text Placeholder 22">
            <a:extLst>
              <a:ext uri="{FF2B5EF4-FFF2-40B4-BE49-F238E27FC236}">
                <a16:creationId xmlns:a16="http://schemas.microsoft.com/office/drawing/2014/main" id="{E10F9820-DA02-FC24-B4FE-DCC0D107BF1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7037" y="2399942"/>
            <a:ext cx="4987682" cy="33855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0" i="1"/>
            </a:lvl1pPr>
            <a:lvl2pPr marL="457155" indent="0">
              <a:buNone/>
              <a:defRPr/>
            </a:lvl2pPr>
            <a:lvl3pPr marL="914309" indent="0">
              <a:buNone/>
              <a:defRPr/>
            </a:lvl3pPr>
            <a:lvl4pPr marL="1371463" indent="0">
              <a:buNone/>
              <a:defRPr/>
            </a:lvl4pPr>
            <a:lvl5pPr marL="1828617" indent="0">
              <a:buNone/>
              <a:defRPr/>
            </a:lvl5pPr>
          </a:lstStyle>
          <a:p>
            <a:pPr lvl="0"/>
            <a:r>
              <a:rPr lang="en-US" dirty="0"/>
              <a:t>Job Title Can Go Here</a:t>
            </a:r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58021B69-2819-9B5E-D17F-24C6282C8A5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420371" y="3514529"/>
            <a:ext cx="4148543" cy="33855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[000.000.0000]</a:t>
            </a:r>
          </a:p>
        </p:txBody>
      </p:sp>
      <p:sp>
        <p:nvSpPr>
          <p:cNvPr id="29" name="Text Placeholder 27">
            <a:extLst>
              <a:ext uri="{FF2B5EF4-FFF2-40B4-BE49-F238E27FC236}">
                <a16:creationId xmlns:a16="http://schemas.microsoft.com/office/drawing/2014/main" id="{A70E8249-718C-C921-57F1-8F24C544B2D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420371" y="4111429"/>
            <a:ext cx="4148543" cy="338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/>
            </a:lvl1pPr>
          </a:lstStyle>
          <a:p>
            <a:pPr algn="l"/>
            <a:r>
              <a:rPr lang="en-US" sz="2200" dirty="0"/>
              <a:t>emailaddress@crcgroup.com</a:t>
            </a:r>
          </a:p>
        </p:txBody>
      </p:sp>
      <p:sp>
        <p:nvSpPr>
          <p:cNvPr id="30" name="Text Placeholder 27">
            <a:extLst>
              <a:ext uri="{FF2B5EF4-FFF2-40B4-BE49-F238E27FC236}">
                <a16:creationId xmlns:a16="http://schemas.microsoft.com/office/drawing/2014/main" id="{DF1D0809-B121-93AD-8AB2-BFDB72C683D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420371" y="4708329"/>
            <a:ext cx="4148543" cy="338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/>
            </a:lvl1pPr>
          </a:lstStyle>
          <a:p>
            <a:pPr algn="l"/>
            <a:r>
              <a:rPr lang="en-US" sz="2200" dirty="0" err="1"/>
              <a:t>www.crcgroup.com</a:t>
            </a:r>
            <a:endParaRPr lang="en-US" sz="22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817222-4ADB-4395-A17A-4771020A2E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0314" y="575841"/>
            <a:ext cx="6383153" cy="1028700"/>
          </a:xfrm>
        </p:spPr>
        <p:txBody>
          <a:bodyPr anchor="ctr" anchorCtr="0"/>
          <a:lstStyle>
            <a:lvl1pPr>
              <a:defRPr sz="6000" i="1"/>
            </a:lvl1pPr>
          </a:lstStyle>
          <a:p>
            <a:r>
              <a:rPr lang="en-US" dirty="0"/>
              <a:t>Thanks!</a:t>
            </a:r>
          </a:p>
        </p:txBody>
      </p:sp>
    </p:spTree>
    <p:extLst>
      <p:ext uri="{BB962C8B-B14F-4D97-AF65-F5344CB8AC3E}">
        <p14:creationId xmlns:p14="http://schemas.microsoft.com/office/powerpoint/2010/main" val="1613037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5B282F3-5D1C-773D-559C-7BCBA39B780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907" b="19167"/>
          <a:stretch>
            <a:fillRect/>
          </a:stretch>
        </p:blipFill>
        <p:spPr>
          <a:xfrm>
            <a:off x="0" y="0"/>
            <a:ext cx="12190413" cy="4457701"/>
          </a:xfrm>
          <a:prstGeom prst="rect">
            <a:avLst/>
          </a:prstGeom>
        </p:spPr>
      </p:pic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4852E1F5-37CA-7441-A583-AEA87E5DE2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0315" y="580465"/>
            <a:ext cx="10971258" cy="10287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>
              <a:defRPr sz="4800" i="1"/>
            </a:lvl1pPr>
          </a:lstStyle>
          <a:p>
            <a:r>
              <a:rPr lang="en-US" dirty="0"/>
              <a:t>Closing Thanks or Message</a:t>
            </a:r>
          </a:p>
        </p:txBody>
      </p:sp>
      <p:sp>
        <p:nvSpPr>
          <p:cNvPr id="5" name="Shape">
            <a:extLst>
              <a:ext uri="{FF2B5EF4-FFF2-40B4-BE49-F238E27FC236}">
                <a16:creationId xmlns:a16="http://schemas.microsoft.com/office/drawing/2014/main" id="{108197CB-DFF0-342D-3E34-6B587207F60E}"/>
              </a:ext>
            </a:extLst>
          </p:cNvPr>
          <p:cNvSpPr/>
          <p:nvPr userDrawn="1"/>
        </p:nvSpPr>
        <p:spPr>
          <a:xfrm>
            <a:off x="6896251" y="4258762"/>
            <a:ext cx="416498" cy="4153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273" h="19365" extrusionOk="0">
                <a:moveTo>
                  <a:pt x="11045" y="11319"/>
                </a:moveTo>
                <a:cubicBezTo>
                  <a:pt x="9338" y="13030"/>
                  <a:pt x="7144" y="14740"/>
                  <a:pt x="6315" y="13909"/>
                </a:cubicBezTo>
                <a:cubicBezTo>
                  <a:pt x="4999" y="12590"/>
                  <a:pt x="4121" y="11710"/>
                  <a:pt x="1537" y="13909"/>
                </a:cubicBezTo>
                <a:cubicBezTo>
                  <a:pt x="-1486" y="16060"/>
                  <a:pt x="659" y="17770"/>
                  <a:pt x="1976" y="18650"/>
                </a:cubicBezTo>
                <a:cubicBezTo>
                  <a:pt x="3244" y="20360"/>
                  <a:pt x="8461" y="19089"/>
                  <a:pt x="13629" y="13909"/>
                </a:cubicBezTo>
                <a:cubicBezTo>
                  <a:pt x="18798" y="8729"/>
                  <a:pt x="20114" y="3500"/>
                  <a:pt x="18798" y="1741"/>
                </a:cubicBezTo>
                <a:cubicBezTo>
                  <a:pt x="17530" y="470"/>
                  <a:pt x="16213" y="-1240"/>
                  <a:pt x="14068" y="1350"/>
                </a:cubicBezTo>
                <a:cubicBezTo>
                  <a:pt x="11923" y="3940"/>
                  <a:pt x="12800" y="4771"/>
                  <a:pt x="14068" y="6139"/>
                </a:cubicBezTo>
                <a:cubicBezTo>
                  <a:pt x="14946" y="6921"/>
                  <a:pt x="13239" y="9120"/>
                  <a:pt x="11045" y="11319"/>
                </a:cubicBezTo>
              </a:path>
            </a:pathLst>
          </a:custGeom>
          <a:ln w="19050">
            <a:solidFill>
              <a:schemeClr val="accent2"/>
            </a:solidFill>
            <a:miter lim="400000"/>
          </a:ln>
        </p:spPr>
        <p:txBody>
          <a:bodyPr lIns="12699" tIns="12699" rIns="12699" bIns="12699" anchor="ctr"/>
          <a:lstStyle/>
          <a:p>
            <a:pPr algn="ctr">
              <a:lnSpc>
                <a:spcPct val="100000"/>
              </a:lnSpc>
              <a:defRPr sz="3200" spc="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800"/>
          </a:p>
        </p:txBody>
      </p:sp>
      <p:sp>
        <p:nvSpPr>
          <p:cNvPr id="6" name="Shape">
            <a:extLst>
              <a:ext uri="{FF2B5EF4-FFF2-40B4-BE49-F238E27FC236}">
                <a16:creationId xmlns:a16="http://schemas.microsoft.com/office/drawing/2014/main" id="{C7DD32DE-7033-F419-0F91-68EC87424436}"/>
              </a:ext>
            </a:extLst>
          </p:cNvPr>
          <p:cNvSpPr/>
          <p:nvPr userDrawn="1"/>
        </p:nvSpPr>
        <p:spPr>
          <a:xfrm>
            <a:off x="6886141" y="4958773"/>
            <a:ext cx="416498" cy="2834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85" h="21600" extrusionOk="0">
                <a:moveTo>
                  <a:pt x="488" y="2054"/>
                </a:moveTo>
                <a:cubicBezTo>
                  <a:pt x="1286" y="2662"/>
                  <a:pt x="9175" y="9507"/>
                  <a:pt x="9175" y="9507"/>
                </a:cubicBezTo>
                <a:cubicBezTo>
                  <a:pt x="9598" y="10115"/>
                  <a:pt x="10020" y="10115"/>
                  <a:pt x="10490" y="10115"/>
                </a:cubicBezTo>
                <a:cubicBezTo>
                  <a:pt x="10866" y="10115"/>
                  <a:pt x="11288" y="10115"/>
                  <a:pt x="11288" y="9507"/>
                </a:cubicBezTo>
                <a:cubicBezTo>
                  <a:pt x="11664" y="9507"/>
                  <a:pt x="19600" y="2662"/>
                  <a:pt x="20022" y="2054"/>
                </a:cubicBezTo>
                <a:cubicBezTo>
                  <a:pt x="20867" y="1369"/>
                  <a:pt x="21243" y="0"/>
                  <a:pt x="20445" y="0"/>
                </a:cubicBezTo>
                <a:cubicBezTo>
                  <a:pt x="488" y="0"/>
                  <a:pt x="488" y="0"/>
                  <a:pt x="488" y="0"/>
                </a:cubicBezTo>
                <a:cubicBezTo>
                  <a:pt x="-357" y="0"/>
                  <a:pt x="66" y="1369"/>
                  <a:pt x="488" y="2054"/>
                </a:cubicBezTo>
                <a:close/>
                <a:moveTo>
                  <a:pt x="20445" y="6085"/>
                </a:moveTo>
                <a:cubicBezTo>
                  <a:pt x="20022" y="6085"/>
                  <a:pt x="11664" y="12854"/>
                  <a:pt x="11288" y="13538"/>
                </a:cubicBezTo>
                <a:cubicBezTo>
                  <a:pt x="11288" y="13538"/>
                  <a:pt x="10866" y="13538"/>
                  <a:pt x="10490" y="13538"/>
                </a:cubicBezTo>
                <a:cubicBezTo>
                  <a:pt x="10020" y="13538"/>
                  <a:pt x="9598" y="13538"/>
                  <a:pt x="9175" y="13538"/>
                </a:cubicBezTo>
                <a:cubicBezTo>
                  <a:pt x="8753" y="12854"/>
                  <a:pt x="911" y="6085"/>
                  <a:pt x="488" y="6085"/>
                </a:cubicBezTo>
                <a:cubicBezTo>
                  <a:pt x="66" y="5476"/>
                  <a:pt x="66" y="6085"/>
                  <a:pt x="66" y="6085"/>
                </a:cubicBezTo>
                <a:cubicBezTo>
                  <a:pt x="66" y="6693"/>
                  <a:pt x="66" y="20231"/>
                  <a:pt x="66" y="20231"/>
                </a:cubicBezTo>
                <a:cubicBezTo>
                  <a:pt x="66" y="20915"/>
                  <a:pt x="488" y="21600"/>
                  <a:pt x="1286" y="21600"/>
                </a:cubicBezTo>
                <a:cubicBezTo>
                  <a:pt x="19600" y="21600"/>
                  <a:pt x="19600" y="21600"/>
                  <a:pt x="19600" y="21600"/>
                </a:cubicBezTo>
                <a:cubicBezTo>
                  <a:pt x="20445" y="21600"/>
                  <a:pt x="20867" y="20915"/>
                  <a:pt x="20867" y="20231"/>
                </a:cubicBezTo>
                <a:cubicBezTo>
                  <a:pt x="20867" y="20231"/>
                  <a:pt x="20867" y="6693"/>
                  <a:pt x="20867" y="6085"/>
                </a:cubicBezTo>
                <a:cubicBezTo>
                  <a:pt x="20867" y="6085"/>
                  <a:pt x="20867" y="5476"/>
                  <a:pt x="20445" y="6085"/>
                </a:cubicBezTo>
                <a:close/>
              </a:path>
            </a:pathLst>
          </a:custGeom>
          <a:ln w="19050">
            <a:solidFill>
              <a:schemeClr val="accent2"/>
            </a:solidFill>
            <a:miter lim="400000"/>
          </a:ln>
        </p:spPr>
        <p:txBody>
          <a:bodyPr lIns="12699" tIns="12699" rIns="12699" bIns="12699" anchor="ctr"/>
          <a:lstStyle/>
          <a:p>
            <a:pPr algn="ctr">
              <a:lnSpc>
                <a:spcPct val="100000"/>
              </a:lnSpc>
              <a:defRPr sz="3200" spc="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800"/>
          </a:p>
        </p:txBody>
      </p:sp>
      <p:sp>
        <p:nvSpPr>
          <p:cNvPr id="7" name="Shape">
            <a:extLst>
              <a:ext uri="{FF2B5EF4-FFF2-40B4-BE49-F238E27FC236}">
                <a16:creationId xmlns:a16="http://schemas.microsoft.com/office/drawing/2014/main" id="{14E90012-9BDA-C6AA-25CC-784584D1B490}"/>
              </a:ext>
            </a:extLst>
          </p:cNvPr>
          <p:cNvSpPr/>
          <p:nvPr userDrawn="1"/>
        </p:nvSpPr>
        <p:spPr>
          <a:xfrm>
            <a:off x="6886140" y="5526941"/>
            <a:ext cx="416498" cy="4166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1600"/>
                </a:moveTo>
                <a:cubicBezTo>
                  <a:pt x="4761" y="21600"/>
                  <a:pt x="0" y="16839"/>
                  <a:pt x="0" y="10800"/>
                </a:cubicBezTo>
                <a:cubicBezTo>
                  <a:pt x="0" y="4761"/>
                  <a:pt x="4761" y="0"/>
                  <a:pt x="10800" y="0"/>
                </a:cubicBezTo>
                <a:cubicBezTo>
                  <a:pt x="16804" y="0"/>
                  <a:pt x="21600" y="4761"/>
                  <a:pt x="21600" y="10800"/>
                </a:cubicBezTo>
                <a:cubicBezTo>
                  <a:pt x="21600" y="16839"/>
                  <a:pt x="16804" y="21600"/>
                  <a:pt x="10800" y="21600"/>
                </a:cubicBezTo>
                <a:close/>
                <a:moveTo>
                  <a:pt x="10800" y="2025"/>
                </a:moveTo>
                <a:cubicBezTo>
                  <a:pt x="6004" y="2025"/>
                  <a:pt x="1989" y="6039"/>
                  <a:pt x="1989" y="10800"/>
                </a:cubicBezTo>
                <a:cubicBezTo>
                  <a:pt x="1989" y="15561"/>
                  <a:pt x="6004" y="19575"/>
                  <a:pt x="10800" y="19575"/>
                </a:cubicBezTo>
                <a:cubicBezTo>
                  <a:pt x="15561" y="19575"/>
                  <a:pt x="19575" y="15561"/>
                  <a:pt x="19575" y="10800"/>
                </a:cubicBezTo>
                <a:cubicBezTo>
                  <a:pt x="19575" y="6039"/>
                  <a:pt x="15561" y="2025"/>
                  <a:pt x="10800" y="2025"/>
                </a:cubicBezTo>
                <a:close/>
                <a:moveTo>
                  <a:pt x="8526" y="12825"/>
                </a:moveTo>
                <a:cubicBezTo>
                  <a:pt x="5507" y="5542"/>
                  <a:pt x="5507" y="5542"/>
                  <a:pt x="5507" y="5542"/>
                </a:cubicBezTo>
                <a:cubicBezTo>
                  <a:pt x="13038" y="8526"/>
                  <a:pt x="13038" y="8526"/>
                  <a:pt x="13038" y="8526"/>
                </a:cubicBezTo>
                <a:cubicBezTo>
                  <a:pt x="16058" y="16058"/>
                  <a:pt x="16058" y="16058"/>
                  <a:pt x="16058" y="16058"/>
                </a:cubicBezTo>
                <a:lnTo>
                  <a:pt x="8526" y="12825"/>
                </a:lnTo>
                <a:close/>
                <a:moveTo>
                  <a:pt x="10800" y="9805"/>
                </a:moveTo>
                <a:cubicBezTo>
                  <a:pt x="10303" y="9805"/>
                  <a:pt x="9805" y="10303"/>
                  <a:pt x="9805" y="10800"/>
                </a:cubicBezTo>
                <a:cubicBezTo>
                  <a:pt x="9805" y="11297"/>
                  <a:pt x="10303" y="11795"/>
                  <a:pt x="10800" y="11795"/>
                </a:cubicBezTo>
                <a:cubicBezTo>
                  <a:pt x="11297" y="11795"/>
                  <a:pt x="11795" y="11297"/>
                  <a:pt x="11795" y="10800"/>
                </a:cubicBezTo>
                <a:cubicBezTo>
                  <a:pt x="11795" y="10303"/>
                  <a:pt x="11297" y="9805"/>
                  <a:pt x="10800" y="9805"/>
                </a:cubicBezTo>
                <a:close/>
              </a:path>
            </a:pathLst>
          </a:custGeom>
          <a:ln w="19050">
            <a:solidFill>
              <a:schemeClr val="accent2"/>
            </a:solidFill>
            <a:miter lim="400000"/>
          </a:ln>
        </p:spPr>
        <p:txBody>
          <a:bodyPr lIns="12699" tIns="12699" rIns="12699" bIns="12699" anchor="ctr"/>
          <a:lstStyle/>
          <a:p>
            <a:pPr algn="ctr">
              <a:lnSpc>
                <a:spcPct val="100000"/>
              </a:lnSpc>
              <a:defRPr sz="3200" spc="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800"/>
          </a:p>
        </p:txBody>
      </p:sp>
      <p:sp>
        <p:nvSpPr>
          <p:cNvPr id="8" name="Text Placeholder 22">
            <a:extLst>
              <a:ext uri="{FF2B5EF4-FFF2-40B4-BE49-F238E27FC236}">
                <a16:creationId xmlns:a16="http://schemas.microsoft.com/office/drawing/2014/main" id="{957B69BE-45B4-1A14-2124-E9A843A6022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0314" y="4774019"/>
            <a:ext cx="4987682" cy="11695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2200" b="1" i="1"/>
            </a:lvl1pPr>
            <a:lvl2pPr marL="457155" indent="0">
              <a:buNone/>
              <a:defRPr/>
            </a:lvl2pPr>
            <a:lvl3pPr marL="914309" indent="0">
              <a:buNone/>
              <a:defRPr/>
            </a:lvl3pPr>
            <a:lvl4pPr marL="1371463" indent="0">
              <a:buNone/>
              <a:defRPr/>
            </a:lvl4pPr>
            <a:lvl5pPr marL="1828617" indent="0">
              <a:buNone/>
              <a:defRPr/>
            </a:lvl5pPr>
          </a:lstStyle>
          <a:p>
            <a:pPr lvl="0"/>
            <a:r>
              <a:rPr lang="en-US" dirty="0"/>
              <a:t>Insert your name, a message, an address, etc. Anything you need can go here. </a:t>
            </a:r>
          </a:p>
        </p:txBody>
      </p:sp>
      <p:sp>
        <p:nvSpPr>
          <p:cNvPr id="10" name="Text Placeholder 27">
            <a:extLst>
              <a:ext uri="{FF2B5EF4-FFF2-40B4-BE49-F238E27FC236}">
                <a16:creationId xmlns:a16="http://schemas.microsoft.com/office/drawing/2014/main" id="{94577738-8A5C-BBA3-FBDA-EE5B9D2A670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699584" y="4344291"/>
            <a:ext cx="3882102" cy="33855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[000.000.0000]</a:t>
            </a:r>
          </a:p>
        </p:txBody>
      </p:sp>
      <p:sp>
        <p:nvSpPr>
          <p:cNvPr id="11" name="Text Placeholder 27">
            <a:extLst>
              <a:ext uri="{FF2B5EF4-FFF2-40B4-BE49-F238E27FC236}">
                <a16:creationId xmlns:a16="http://schemas.microsoft.com/office/drawing/2014/main" id="{E0416BB9-C576-015C-8BE1-2C62A283F70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699584" y="4941191"/>
            <a:ext cx="3882102" cy="338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/>
            </a:lvl1pPr>
          </a:lstStyle>
          <a:p>
            <a:pPr algn="l"/>
            <a:r>
              <a:rPr lang="en-US" sz="2200" dirty="0"/>
              <a:t>emailaddress@crcgroup.com</a:t>
            </a:r>
          </a:p>
        </p:txBody>
      </p:sp>
      <p:sp>
        <p:nvSpPr>
          <p:cNvPr id="12" name="Text Placeholder 27">
            <a:extLst>
              <a:ext uri="{FF2B5EF4-FFF2-40B4-BE49-F238E27FC236}">
                <a16:creationId xmlns:a16="http://schemas.microsoft.com/office/drawing/2014/main" id="{88D4F6A8-CD3E-98D7-BF56-15B7AACE1AB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699584" y="5538091"/>
            <a:ext cx="3882102" cy="338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/>
            </a:lvl1pPr>
          </a:lstStyle>
          <a:p>
            <a:pPr algn="l"/>
            <a:r>
              <a:rPr lang="en-US" sz="2200" dirty="0" err="1"/>
              <a:t>www.crcgroup.com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2990636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_Healthc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doctor and nurse talking in a hallway&#10;&#10;AI-generated content may be incorrect.">
            <a:extLst>
              <a:ext uri="{FF2B5EF4-FFF2-40B4-BE49-F238E27FC236}">
                <a16:creationId xmlns:a16="http://schemas.microsoft.com/office/drawing/2014/main" id="{DB477AB5-412A-0E2D-1116-DD4E570CCCC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/>
          <a:stretch>
            <a:fillRect/>
          </a:stretch>
        </p:blipFill>
        <p:spPr>
          <a:xfrm>
            <a:off x="3890126" y="447"/>
            <a:ext cx="8301875" cy="6857107"/>
          </a:xfrm>
          <a:prstGeom prst="rect">
            <a:avLst/>
          </a:prstGeom>
        </p:spPr>
      </p:pic>
      <p:sp>
        <p:nvSpPr>
          <p:cNvPr id="13" name="Rectangle">
            <a:extLst>
              <a:ext uri="{FF2B5EF4-FFF2-40B4-BE49-F238E27FC236}">
                <a16:creationId xmlns:a16="http://schemas.microsoft.com/office/drawing/2014/main" id="{D0D59C9A-5594-9DC5-B9E0-48F6B1D936C2}"/>
              </a:ext>
            </a:extLst>
          </p:cNvPr>
          <p:cNvSpPr/>
          <p:nvPr userDrawn="1"/>
        </p:nvSpPr>
        <p:spPr>
          <a:xfrm rot="5400000" flipH="1">
            <a:off x="3582286" y="-1758025"/>
            <a:ext cx="5027430" cy="12192001"/>
          </a:xfrm>
          <a:prstGeom prst="rect">
            <a:avLst/>
          </a:prstGeom>
          <a:gradFill>
            <a:gsLst>
              <a:gs pos="0">
                <a:srgbClr val="000000">
                  <a:alpha val="82144"/>
                </a:srgbClr>
              </a:gs>
              <a:gs pos="100000">
                <a:srgbClr val="000000">
                  <a:alpha val="0"/>
                </a:srgbClr>
              </a:gs>
            </a:gsLst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defRPr sz="3200" spc="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357FD54-0375-7FB5-B2C6-5466AC611595}"/>
              </a:ext>
            </a:extLst>
          </p:cNvPr>
          <p:cNvSpPr/>
          <p:nvPr userDrawn="1"/>
        </p:nvSpPr>
        <p:spPr>
          <a:xfrm>
            <a:off x="826863" y="447"/>
            <a:ext cx="3486665" cy="3587714"/>
          </a:xfrm>
          <a:prstGeom prst="rect">
            <a:avLst/>
          </a:prstGeom>
          <a:solidFill>
            <a:srgbClr val="E7D6E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3442B5E-8F92-AAD2-0C0F-062E807E1B8F}"/>
              </a:ext>
            </a:extLst>
          </p:cNvPr>
          <p:cNvGrpSpPr>
            <a:grpSpLocks/>
          </p:cNvGrpSpPr>
          <p:nvPr userDrawn="1"/>
        </p:nvGrpSpPr>
        <p:grpSpPr>
          <a:xfrm>
            <a:off x="-1" y="0"/>
            <a:ext cx="13037339" cy="10081410"/>
            <a:chOff x="0" y="-5010"/>
            <a:chExt cx="26078073" cy="20165445"/>
          </a:xfrm>
        </p:grpSpPr>
        <p:pic>
          <p:nvPicPr>
            <p:cNvPr id="7" name="Picture 6" descr="A black and red background&#10;&#10;Description automatically generated">
              <a:extLst>
                <a:ext uri="{FF2B5EF4-FFF2-40B4-BE49-F238E27FC236}">
                  <a16:creationId xmlns:a16="http://schemas.microsoft.com/office/drawing/2014/main" id="{2EF04466-13A2-DD9B-A94A-0E5AC8A4658A}"/>
                </a:ext>
              </a:extLst>
            </p:cNvPr>
            <p:cNvPicPr>
              <a:picLocks/>
            </p:cNvPicPr>
            <p:nvPr userDrawn="1"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9000" contrast="2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-4696"/>
              <a:ext cx="24387175" cy="13717160"/>
            </a:xfrm>
            <a:prstGeom prst="rect">
              <a:avLst/>
            </a:prstGeom>
            <a:ln>
              <a:noFill/>
            </a:ln>
          </p:spPr>
        </p:pic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E6C9EB42-773E-0E62-EF33-D603CEEA305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952588" y="-5010"/>
              <a:ext cx="14655114" cy="13717160"/>
            </a:xfrm>
            <a:prstGeom prst="line">
              <a:avLst/>
            </a:prstGeom>
            <a:ln w="31750">
              <a:solidFill>
                <a:schemeClr val="accent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E4DA2A54-88E6-3307-2187-FC834E1DD135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19563217" y="9156700"/>
              <a:ext cx="4846183" cy="4559300"/>
            </a:xfrm>
            <a:prstGeom prst="line">
              <a:avLst/>
            </a:prstGeom>
            <a:ln w="25400">
              <a:solidFill>
                <a:schemeClr val="accent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Arc 9">
              <a:extLst>
                <a:ext uri="{FF2B5EF4-FFF2-40B4-BE49-F238E27FC236}">
                  <a16:creationId xmlns:a16="http://schemas.microsoft.com/office/drawing/2014/main" id="{20D7E9D7-1B2C-B53C-FC0C-17EA84A1BFE8}"/>
                </a:ext>
              </a:extLst>
            </p:cNvPr>
            <p:cNvSpPr>
              <a:spLocks/>
            </p:cNvSpPr>
            <p:nvPr userDrawn="1"/>
          </p:nvSpPr>
          <p:spPr>
            <a:xfrm>
              <a:off x="13246821" y="7329183"/>
              <a:ext cx="12831252" cy="12831252"/>
            </a:xfrm>
            <a:prstGeom prst="arc">
              <a:avLst>
                <a:gd name="adj1" fmla="val 10809928"/>
                <a:gd name="adj2" fmla="val 18996011"/>
              </a:avLst>
            </a:prstGeom>
            <a:ln w="31750">
              <a:solidFill>
                <a:schemeClr val="accent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450"/>
            </a:p>
          </p:txBody>
        </p:sp>
      </p:grpSp>
      <p:sp>
        <p:nvSpPr>
          <p:cNvPr id="3" name="Title 1">
            <a:extLst>
              <a:ext uri="{FF2B5EF4-FFF2-40B4-BE49-F238E27FC236}">
                <a16:creationId xmlns:a16="http://schemas.microsoft.com/office/drawing/2014/main" id="{A3D27F50-C334-F53B-6C1F-55E00887CD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8335" y="1846584"/>
            <a:ext cx="5169985" cy="2733675"/>
          </a:xfrm>
          <a:prstGeom prst="rect">
            <a:avLst/>
          </a:prstGeom>
        </p:spPr>
        <p:txBody>
          <a:bodyPr anchor="b"/>
          <a:lstStyle>
            <a:lvl1pPr hangingPunct="0">
              <a:lnSpc>
                <a:spcPct val="100000"/>
              </a:lnSpc>
              <a:defRPr sz="48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Presentation Title Goes Here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E3CD39B0-E0F7-50EC-4A50-3680FB4AE0E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18335" y="4826408"/>
            <a:ext cx="5823105" cy="1093946"/>
          </a:xfrm>
          <a:prstGeom prst="rect">
            <a:avLst/>
          </a:prstGeom>
        </p:spPr>
        <p:txBody>
          <a:bodyPr/>
          <a:lstStyle>
            <a:lvl1pPr marL="0" indent="0" fontAlgn="t" hangingPunct="0">
              <a:spcBef>
                <a:spcPts val="0"/>
              </a:spcBef>
              <a:spcAft>
                <a:spcPts val="900"/>
              </a:spcAft>
              <a:buNone/>
              <a:defRPr sz="2200" b="0" i="0" spc="10" baseline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155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309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463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617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5772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2926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08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234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 dirty="0"/>
              <a:t>Photo can be changed in Master Page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E7A36155-FA76-3225-18B4-C41A6DDB2D2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28082" y="6030212"/>
            <a:ext cx="2456789" cy="375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055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_Wom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CA92050D-70C6-6BF3-6865-02EAE78409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9459" t="13081" r="22920"/>
          <a:stretch>
            <a:fillRect/>
          </a:stretch>
        </p:blipFill>
        <p:spPr>
          <a:xfrm>
            <a:off x="2060849" y="0"/>
            <a:ext cx="10131152" cy="6858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A3442B5E-8F92-AAD2-0C0F-062E807E1B8F}"/>
              </a:ext>
            </a:extLst>
          </p:cNvPr>
          <p:cNvGrpSpPr>
            <a:grpSpLocks/>
          </p:cNvGrpSpPr>
          <p:nvPr userDrawn="1"/>
        </p:nvGrpSpPr>
        <p:grpSpPr>
          <a:xfrm>
            <a:off x="0" y="0"/>
            <a:ext cx="13037339" cy="10081410"/>
            <a:chOff x="0" y="-5010"/>
            <a:chExt cx="26078073" cy="20165445"/>
          </a:xfrm>
        </p:grpSpPr>
        <p:pic>
          <p:nvPicPr>
            <p:cNvPr id="7" name="Picture 6" descr="A black and red background&#10;&#10;Description automatically generated">
              <a:extLst>
                <a:ext uri="{FF2B5EF4-FFF2-40B4-BE49-F238E27FC236}">
                  <a16:creationId xmlns:a16="http://schemas.microsoft.com/office/drawing/2014/main" id="{2EF04466-13A2-DD9B-A94A-0E5AC8A4658A}"/>
                </a:ext>
              </a:extLst>
            </p:cNvPr>
            <p:cNvPicPr>
              <a:picLocks/>
            </p:cNvPicPr>
            <p:nvPr userDrawn="1"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9000" contrast="2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-4696"/>
              <a:ext cx="24387175" cy="13717159"/>
            </a:xfrm>
            <a:prstGeom prst="rect">
              <a:avLst/>
            </a:prstGeom>
            <a:ln>
              <a:noFill/>
            </a:ln>
          </p:spPr>
        </p:pic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E6C9EB42-773E-0E62-EF33-D603CEEA305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952588" y="-5010"/>
              <a:ext cx="14655114" cy="13717160"/>
            </a:xfrm>
            <a:prstGeom prst="line">
              <a:avLst/>
            </a:prstGeom>
            <a:ln w="31750">
              <a:solidFill>
                <a:schemeClr val="accent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E4DA2A54-88E6-3307-2187-FC834E1DD135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19563217" y="9156700"/>
              <a:ext cx="4846183" cy="4559300"/>
            </a:xfrm>
            <a:prstGeom prst="line">
              <a:avLst/>
            </a:prstGeom>
            <a:ln w="25400">
              <a:solidFill>
                <a:schemeClr val="accent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Arc 9">
              <a:extLst>
                <a:ext uri="{FF2B5EF4-FFF2-40B4-BE49-F238E27FC236}">
                  <a16:creationId xmlns:a16="http://schemas.microsoft.com/office/drawing/2014/main" id="{20D7E9D7-1B2C-B53C-FC0C-17EA84A1BFE8}"/>
                </a:ext>
              </a:extLst>
            </p:cNvPr>
            <p:cNvSpPr>
              <a:spLocks/>
            </p:cNvSpPr>
            <p:nvPr userDrawn="1"/>
          </p:nvSpPr>
          <p:spPr>
            <a:xfrm>
              <a:off x="13246821" y="7329183"/>
              <a:ext cx="12831252" cy="12831252"/>
            </a:xfrm>
            <a:prstGeom prst="arc">
              <a:avLst>
                <a:gd name="adj1" fmla="val 10809928"/>
                <a:gd name="adj2" fmla="val 18996011"/>
              </a:avLst>
            </a:prstGeom>
            <a:ln w="31750">
              <a:solidFill>
                <a:schemeClr val="accent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450"/>
            </a:p>
          </p:txBody>
        </p:sp>
      </p:grpSp>
      <p:sp>
        <p:nvSpPr>
          <p:cNvPr id="3" name="Title 1">
            <a:extLst>
              <a:ext uri="{FF2B5EF4-FFF2-40B4-BE49-F238E27FC236}">
                <a16:creationId xmlns:a16="http://schemas.microsoft.com/office/drawing/2014/main" id="{A3D27F50-C334-F53B-6C1F-55E00887CD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8335" y="1846584"/>
            <a:ext cx="5169985" cy="2733675"/>
          </a:xfrm>
          <a:prstGeom prst="rect">
            <a:avLst/>
          </a:prstGeom>
        </p:spPr>
        <p:txBody>
          <a:bodyPr anchor="b"/>
          <a:lstStyle>
            <a:lvl1pPr hangingPunct="0">
              <a:lnSpc>
                <a:spcPct val="100000"/>
              </a:lnSpc>
              <a:defRPr sz="48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Presentation Title Goes Here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E3CD39B0-E0F7-50EC-4A50-3680FB4AE0E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18335" y="4826408"/>
            <a:ext cx="5823105" cy="1093946"/>
          </a:xfrm>
          <a:prstGeom prst="rect">
            <a:avLst/>
          </a:prstGeom>
        </p:spPr>
        <p:txBody>
          <a:bodyPr/>
          <a:lstStyle>
            <a:lvl1pPr marL="0" indent="0" fontAlgn="t" hangingPunct="0">
              <a:spcBef>
                <a:spcPts val="0"/>
              </a:spcBef>
              <a:spcAft>
                <a:spcPts val="900"/>
              </a:spcAft>
              <a:buNone/>
              <a:defRPr sz="2200" b="0" i="0" spc="10" baseline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155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309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463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617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5772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2926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08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234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 dirty="0"/>
              <a:t>Photo can be changed in Master Page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C5A9EEB1-3AB6-C5EA-43AF-F7B669D20B0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28082" y="6030212"/>
            <a:ext cx="2456789" cy="375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302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_Constr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17D9DD05-D84A-AA7F-9579-06D34C309C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38000"/>
                    </a14:imgEffect>
                    <a14:imgEffect>
                      <a14:brightnessContrast bright="16000" contrast="-2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05996" y="0"/>
            <a:ext cx="10297115" cy="6858000"/>
          </a:xfrm>
          <a:prstGeom prst="rect">
            <a:avLst/>
          </a:prstGeom>
        </p:spPr>
      </p:pic>
      <p:sp>
        <p:nvSpPr>
          <p:cNvPr id="13" name="Rectangle">
            <a:extLst>
              <a:ext uri="{FF2B5EF4-FFF2-40B4-BE49-F238E27FC236}">
                <a16:creationId xmlns:a16="http://schemas.microsoft.com/office/drawing/2014/main" id="{5BC97DBE-AEA8-FF18-6C69-ECB8E5236B4A}"/>
              </a:ext>
            </a:extLst>
          </p:cNvPr>
          <p:cNvSpPr/>
          <p:nvPr userDrawn="1"/>
        </p:nvSpPr>
        <p:spPr>
          <a:xfrm rot="5400000" flipH="1">
            <a:off x="3582286" y="-1751716"/>
            <a:ext cx="5027430" cy="12192001"/>
          </a:xfrm>
          <a:prstGeom prst="rect">
            <a:avLst/>
          </a:prstGeom>
          <a:gradFill>
            <a:gsLst>
              <a:gs pos="0">
                <a:srgbClr val="000000">
                  <a:alpha val="82144"/>
                </a:srgbClr>
              </a:gs>
              <a:gs pos="100000">
                <a:srgbClr val="000000">
                  <a:alpha val="0"/>
                </a:srgbClr>
              </a:gs>
            </a:gsLst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defRPr sz="3200" spc="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3442B5E-8F92-AAD2-0C0F-062E807E1B8F}"/>
              </a:ext>
            </a:extLst>
          </p:cNvPr>
          <p:cNvGrpSpPr>
            <a:grpSpLocks/>
          </p:cNvGrpSpPr>
          <p:nvPr userDrawn="1"/>
        </p:nvGrpSpPr>
        <p:grpSpPr>
          <a:xfrm>
            <a:off x="0" y="0"/>
            <a:ext cx="13037339" cy="10081410"/>
            <a:chOff x="0" y="-5010"/>
            <a:chExt cx="26078073" cy="20165445"/>
          </a:xfrm>
        </p:grpSpPr>
        <p:pic>
          <p:nvPicPr>
            <p:cNvPr id="7" name="Picture 6" descr="A black and red background&#10;&#10;Description automatically generated">
              <a:extLst>
                <a:ext uri="{FF2B5EF4-FFF2-40B4-BE49-F238E27FC236}">
                  <a16:creationId xmlns:a16="http://schemas.microsoft.com/office/drawing/2014/main" id="{2EF04466-13A2-DD9B-A94A-0E5AC8A4658A}"/>
                </a:ext>
              </a:extLst>
            </p:cNvPr>
            <p:cNvPicPr>
              <a:picLocks/>
            </p:cNvPicPr>
            <p:nvPr userDrawn="1"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9000" contrast="2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-4696"/>
              <a:ext cx="24387175" cy="13717160"/>
            </a:xfrm>
            <a:prstGeom prst="rect">
              <a:avLst/>
            </a:prstGeom>
            <a:ln>
              <a:noFill/>
            </a:ln>
          </p:spPr>
        </p:pic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E6C9EB42-773E-0E62-EF33-D603CEEA305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952588" y="-5010"/>
              <a:ext cx="14655114" cy="13717160"/>
            </a:xfrm>
            <a:prstGeom prst="line">
              <a:avLst/>
            </a:prstGeom>
            <a:ln w="31750">
              <a:solidFill>
                <a:schemeClr val="accent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E4DA2A54-88E6-3307-2187-FC834E1DD135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19563217" y="9156700"/>
              <a:ext cx="4846183" cy="4559300"/>
            </a:xfrm>
            <a:prstGeom prst="line">
              <a:avLst/>
            </a:prstGeom>
            <a:ln w="25400">
              <a:solidFill>
                <a:schemeClr val="accent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Arc 9">
              <a:extLst>
                <a:ext uri="{FF2B5EF4-FFF2-40B4-BE49-F238E27FC236}">
                  <a16:creationId xmlns:a16="http://schemas.microsoft.com/office/drawing/2014/main" id="{20D7E9D7-1B2C-B53C-FC0C-17EA84A1BFE8}"/>
                </a:ext>
              </a:extLst>
            </p:cNvPr>
            <p:cNvSpPr>
              <a:spLocks/>
            </p:cNvSpPr>
            <p:nvPr userDrawn="1"/>
          </p:nvSpPr>
          <p:spPr>
            <a:xfrm>
              <a:off x="13246821" y="7329183"/>
              <a:ext cx="12831252" cy="12831252"/>
            </a:xfrm>
            <a:prstGeom prst="arc">
              <a:avLst>
                <a:gd name="adj1" fmla="val 10809928"/>
                <a:gd name="adj2" fmla="val 18996011"/>
              </a:avLst>
            </a:prstGeom>
            <a:ln w="31750">
              <a:solidFill>
                <a:schemeClr val="accent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450"/>
            </a:p>
          </p:txBody>
        </p:sp>
      </p:grpSp>
      <p:sp>
        <p:nvSpPr>
          <p:cNvPr id="3" name="Title 1">
            <a:extLst>
              <a:ext uri="{FF2B5EF4-FFF2-40B4-BE49-F238E27FC236}">
                <a16:creationId xmlns:a16="http://schemas.microsoft.com/office/drawing/2014/main" id="{A3D27F50-C334-F53B-6C1F-55E00887CD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8335" y="1846584"/>
            <a:ext cx="5169985" cy="2733675"/>
          </a:xfrm>
          <a:prstGeom prst="rect">
            <a:avLst/>
          </a:prstGeom>
        </p:spPr>
        <p:txBody>
          <a:bodyPr anchor="b"/>
          <a:lstStyle>
            <a:lvl1pPr hangingPunct="0">
              <a:lnSpc>
                <a:spcPct val="100000"/>
              </a:lnSpc>
              <a:defRPr sz="48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Presentation Title Goes Here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E3CD39B0-E0F7-50EC-4A50-3680FB4AE0E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18335" y="4826408"/>
            <a:ext cx="5823105" cy="1093946"/>
          </a:xfrm>
          <a:prstGeom prst="rect">
            <a:avLst/>
          </a:prstGeom>
        </p:spPr>
        <p:txBody>
          <a:bodyPr/>
          <a:lstStyle>
            <a:lvl1pPr marL="0" indent="0" fontAlgn="t" hangingPunct="0">
              <a:spcBef>
                <a:spcPts val="0"/>
              </a:spcBef>
              <a:spcAft>
                <a:spcPts val="900"/>
              </a:spcAft>
              <a:buNone/>
              <a:defRPr sz="2200" b="0" i="0" spc="10" baseline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155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309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463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617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5772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2926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08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234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 dirty="0"/>
              <a:t>Photo can be changed in Master Page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210C723B-ACE5-6CCC-DF28-EC73058956D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28082" y="6030212"/>
            <a:ext cx="2456789" cy="375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271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_Chai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and person sitting in chairs&#10;&#10;AI-generated content may be incorrect.">
            <a:extLst>
              <a:ext uri="{FF2B5EF4-FFF2-40B4-BE49-F238E27FC236}">
                <a16:creationId xmlns:a16="http://schemas.microsoft.com/office/drawing/2014/main" id="{F2300074-C295-98F0-CDD6-AFA5BFEB5D0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39212" y="447"/>
            <a:ext cx="10159512" cy="6857107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A3442B5E-8F92-AAD2-0C0F-062E807E1B8F}"/>
              </a:ext>
            </a:extLst>
          </p:cNvPr>
          <p:cNvGrpSpPr>
            <a:grpSpLocks/>
          </p:cNvGrpSpPr>
          <p:nvPr userDrawn="1"/>
        </p:nvGrpSpPr>
        <p:grpSpPr>
          <a:xfrm>
            <a:off x="6724" y="0"/>
            <a:ext cx="13030615" cy="10081410"/>
            <a:chOff x="13450" y="-5010"/>
            <a:chExt cx="26064623" cy="20165445"/>
          </a:xfrm>
        </p:grpSpPr>
        <p:pic>
          <p:nvPicPr>
            <p:cNvPr id="7" name="Picture 6" descr="A black and red background&#10;&#10;Description automatically generated">
              <a:extLst>
                <a:ext uri="{FF2B5EF4-FFF2-40B4-BE49-F238E27FC236}">
                  <a16:creationId xmlns:a16="http://schemas.microsoft.com/office/drawing/2014/main" id="{2EF04466-13A2-DD9B-A94A-0E5AC8A4658A}"/>
                </a:ext>
              </a:extLst>
            </p:cNvPr>
            <p:cNvPicPr>
              <a:picLocks/>
            </p:cNvPicPr>
            <p:nvPr userDrawn="1"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9000" contrast="2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3450" y="-4696"/>
              <a:ext cx="24387175" cy="13717160"/>
            </a:xfrm>
            <a:prstGeom prst="rect">
              <a:avLst/>
            </a:prstGeom>
            <a:ln>
              <a:noFill/>
            </a:ln>
          </p:spPr>
        </p:pic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E6C9EB42-773E-0E62-EF33-D603CEEA305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952588" y="-5010"/>
              <a:ext cx="14655114" cy="13717160"/>
            </a:xfrm>
            <a:prstGeom prst="line">
              <a:avLst/>
            </a:prstGeom>
            <a:ln w="31750">
              <a:solidFill>
                <a:schemeClr val="accent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E4DA2A54-88E6-3307-2187-FC834E1DD135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19563217" y="9156700"/>
              <a:ext cx="4846183" cy="4559300"/>
            </a:xfrm>
            <a:prstGeom prst="line">
              <a:avLst/>
            </a:prstGeom>
            <a:ln w="25400">
              <a:solidFill>
                <a:schemeClr val="accent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Arc 9">
              <a:extLst>
                <a:ext uri="{FF2B5EF4-FFF2-40B4-BE49-F238E27FC236}">
                  <a16:creationId xmlns:a16="http://schemas.microsoft.com/office/drawing/2014/main" id="{20D7E9D7-1B2C-B53C-FC0C-17EA84A1BFE8}"/>
                </a:ext>
              </a:extLst>
            </p:cNvPr>
            <p:cNvSpPr>
              <a:spLocks/>
            </p:cNvSpPr>
            <p:nvPr userDrawn="1"/>
          </p:nvSpPr>
          <p:spPr>
            <a:xfrm>
              <a:off x="13246821" y="7329183"/>
              <a:ext cx="12831252" cy="12831252"/>
            </a:xfrm>
            <a:prstGeom prst="arc">
              <a:avLst>
                <a:gd name="adj1" fmla="val 10809928"/>
                <a:gd name="adj2" fmla="val 18996011"/>
              </a:avLst>
            </a:prstGeom>
            <a:ln w="31750">
              <a:solidFill>
                <a:schemeClr val="accent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450"/>
            </a:p>
          </p:txBody>
        </p:sp>
      </p:grpSp>
      <p:sp>
        <p:nvSpPr>
          <p:cNvPr id="3" name="Title 1">
            <a:extLst>
              <a:ext uri="{FF2B5EF4-FFF2-40B4-BE49-F238E27FC236}">
                <a16:creationId xmlns:a16="http://schemas.microsoft.com/office/drawing/2014/main" id="{A3D27F50-C334-F53B-6C1F-55E00887CD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8335" y="1846584"/>
            <a:ext cx="5169985" cy="2733675"/>
          </a:xfrm>
          <a:prstGeom prst="rect">
            <a:avLst/>
          </a:prstGeom>
        </p:spPr>
        <p:txBody>
          <a:bodyPr anchor="b"/>
          <a:lstStyle>
            <a:lvl1pPr hangingPunct="0">
              <a:lnSpc>
                <a:spcPct val="100000"/>
              </a:lnSpc>
              <a:defRPr sz="48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Presentation Title Goes Here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E3CD39B0-E0F7-50EC-4A50-3680FB4AE0E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18335" y="4826408"/>
            <a:ext cx="5823105" cy="1093946"/>
          </a:xfrm>
          <a:prstGeom prst="rect">
            <a:avLst/>
          </a:prstGeom>
        </p:spPr>
        <p:txBody>
          <a:bodyPr/>
          <a:lstStyle>
            <a:lvl1pPr marL="0" indent="0" fontAlgn="t" hangingPunct="0">
              <a:spcBef>
                <a:spcPts val="0"/>
              </a:spcBef>
              <a:spcAft>
                <a:spcPts val="900"/>
              </a:spcAft>
              <a:buNone/>
              <a:defRPr sz="2200" b="0" i="0" spc="10" baseline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155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309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463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617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5772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2926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08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234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 dirty="0"/>
              <a:t>Photo can be changed in Master Page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060CD2FD-36C6-A0FA-B18A-6A49B5F527F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28082" y="6030212"/>
            <a:ext cx="2456789" cy="375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843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_C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ity street with cars and buildings&#10;&#10;AI-generated content may be incorrect.">
            <a:extLst>
              <a:ext uri="{FF2B5EF4-FFF2-40B4-BE49-F238E27FC236}">
                <a16:creationId xmlns:a16="http://schemas.microsoft.com/office/drawing/2014/main" id="{7B4DA08A-23C4-165B-19F3-9B3E80AE3F5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115"/>
          <a:stretch>
            <a:fillRect/>
          </a:stretch>
        </p:blipFill>
        <p:spPr>
          <a:xfrm>
            <a:off x="2464861" y="2372"/>
            <a:ext cx="9727140" cy="6853258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A3442B5E-8F92-AAD2-0C0F-062E807E1B8F}"/>
              </a:ext>
            </a:extLst>
          </p:cNvPr>
          <p:cNvGrpSpPr>
            <a:grpSpLocks/>
          </p:cNvGrpSpPr>
          <p:nvPr userDrawn="1"/>
        </p:nvGrpSpPr>
        <p:grpSpPr>
          <a:xfrm>
            <a:off x="0" y="0"/>
            <a:ext cx="13037339" cy="10081410"/>
            <a:chOff x="0" y="-5010"/>
            <a:chExt cx="26078073" cy="20165445"/>
          </a:xfrm>
        </p:grpSpPr>
        <p:pic>
          <p:nvPicPr>
            <p:cNvPr id="7" name="Picture 6" descr="A black and red background&#10;&#10;Description automatically generated">
              <a:extLst>
                <a:ext uri="{FF2B5EF4-FFF2-40B4-BE49-F238E27FC236}">
                  <a16:creationId xmlns:a16="http://schemas.microsoft.com/office/drawing/2014/main" id="{2EF04466-13A2-DD9B-A94A-0E5AC8A4658A}"/>
                </a:ext>
              </a:extLst>
            </p:cNvPr>
            <p:cNvPicPr>
              <a:picLocks/>
            </p:cNvPicPr>
            <p:nvPr userDrawn="1"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9000" contrast="2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-4696"/>
              <a:ext cx="24387175" cy="13717160"/>
            </a:xfrm>
            <a:prstGeom prst="rect">
              <a:avLst/>
            </a:prstGeom>
            <a:ln>
              <a:noFill/>
            </a:ln>
          </p:spPr>
        </p:pic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E6C9EB42-773E-0E62-EF33-D603CEEA305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952588" y="-5010"/>
              <a:ext cx="14655114" cy="13717160"/>
            </a:xfrm>
            <a:prstGeom prst="line">
              <a:avLst/>
            </a:prstGeom>
            <a:ln w="31750">
              <a:solidFill>
                <a:schemeClr val="accent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E4DA2A54-88E6-3307-2187-FC834E1DD135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19563217" y="9156700"/>
              <a:ext cx="4846183" cy="4559300"/>
            </a:xfrm>
            <a:prstGeom prst="line">
              <a:avLst/>
            </a:prstGeom>
            <a:ln w="25400">
              <a:solidFill>
                <a:schemeClr val="accent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Arc 9">
              <a:extLst>
                <a:ext uri="{FF2B5EF4-FFF2-40B4-BE49-F238E27FC236}">
                  <a16:creationId xmlns:a16="http://schemas.microsoft.com/office/drawing/2014/main" id="{20D7E9D7-1B2C-B53C-FC0C-17EA84A1BFE8}"/>
                </a:ext>
              </a:extLst>
            </p:cNvPr>
            <p:cNvSpPr>
              <a:spLocks/>
            </p:cNvSpPr>
            <p:nvPr userDrawn="1"/>
          </p:nvSpPr>
          <p:spPr>
            <a:xfrm>
              <a:off x="13246821" y="7329183"/>
              <a:ext cx="12831252" cy="12831252"/>
            </a:xfrm>
            <a:prstGeom prst="arc">
              <a:avLst>
                <a:gd name="adj1" fmla="val 10809928"/>
                <a:gd name="adj2" fmla="val 18996011"/>
              </a:avLst>
            </a:prstGeom>
            <a:ln w="31750">
              <a:solidFill>
                <a:schemeClr val="accent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450"/>
            </a:p>
          </p:txBody>
        </p:sp>
      </p:grpSp>
      <p:sp>
        <p:nvSpPr>
          <p:cNvPr id="3" name="Title 1">
            <a:extLst>
              <a:ext uri="{FF2B5EF4-FFF2-40B4-BE49-F238E27FC236}">
                <a16:creationId xmlns:a16="http://schemas.microsoft.com/office/drawing/2014/main" id="{A3D27F50-C334-F53B-6C1F-55E00887CD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8335" y="1846584"/>
            <a:ext cx="5169985" cy="2733675"/>
          </a:xfrm>
          <a:prstGeom prst="rect">
            <a:avLst/>
          </a:prstGeom>
        </p:spPr>
        <p:txBody>
          <a:bodyPr anchor="b"/>
          <a:lstStyle>
            <a:lvl1pPr hangingPunct="0">
              <a:lnSpc>
                <a:spcPct val="100000"/>
              </a:lnSpc>
              <a:defRPr sz="48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Presentation Title Goes Here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E3CD39B0-E0F7-50EC-4A50-3680FB4AE0E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18335" y="4826408"/>
            <a:ext cx="5823105" cy="1093946"/>
          </a:xfrm>
          <a:prstGeom prst="rect">
            <a:avLst/>
          </a:prstGeom>
        </p:spPr>
        <p:txBody>
          <a:bodyPr/>
          <a:lstStyle>
            <a:lvl1pPr marL="0" indent="0" fontAlgn="t" hangingPunct="0">
              <a:spcBef>
                <a:spcPts val="0"/>
              </a:spcBef>
              <a:spcAft>
                <a:spcPts val="900"/>
              </a:spcAft>
              <a:buNone/>
              <a:defRPr sz="2200" b="0" i="0" spc="10" baseline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155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309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463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617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5772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2926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08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234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 dirty="0"/>
              <a:t>Photo can be changed in Master Page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FE470454-C6F2-E935-32BF-C6636BF3F5E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28082" y="6030212"/>
            <a:ext cx="2456789" cy="375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405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32ECDE-C97F-3548-D8EA-1481E341F1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BC3EA062-FBD5-7CEF-5A46-B9696CE089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FA71F-504D-3D4E-AC30-F705AC5871E6}" type="datetimeFigureOut">
              <a:rPr lang="en-US" smtClean="0"/>
              <a:pPr/>
              <a:t>6/22/26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1284E9C-1185-055B-8C53-3C717F169E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Move </a:t>
            </a:r>
            <a:r>
              <a:rPr lang="en-US" b="1"/>
              <a:t>Faster. </a:t>
            </a:r>
            <a:r>
              <a:rPr lang="en-US"/>
              <a:t>Go </a:t>
            </a:r>
            <a:r>
              <a:rPr lang="en-US" b="1"/>
              <a:t>Further.</a:t>
            </a:r>
            <a:endParaRPr lang="en-US" b="1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ED43F24-54DF-6D30-E9F4-64DA345AF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38C8A-ACFC-2244-BA01-BF83E6500A6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0305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_Meet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DB371B3-0D51-8AA1-6C3E-D30C81734BFC}"/>
              </a:ext>
            </a:extLst>
          </p:cNvPr>
          <p:cNvPicPr/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396149" y="893"/>
            <a:ext cx="9802575" cy="6857107"/>
          </a:xfrm>
          <a:prstGeom prst="rect">
            <a:avLst/>
          </a:prstGeom>
          <a:ln>
            <a:noFill/>
          </a:ln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A3442B5E-8F92-AAD2-0C0F-062E807E1B8F}"/>
              </a:ext>
            </a:extLst>
          </p:cNvPr>
          <p:cNvGrpSpPr>
            <a:grpSpLocks/>
          </p:cNvGrpSpPr>
          <p:nvPr userDrawn="1"/>
        </p:nvGrpSpPr>
        <p:grpSpPr>
          <a:xfrm>
            <a:off x="0" y="0"/>
            <a:ext cx="13037339" cy="10081410"/>
            <a:chOff x="0" y="-5010"/>
            <a:chExt cx="26078073" cy="20165445"/>
          </a:xfrm>
        </p:grpSpPr>
        <p:pic>
          <p:nvPicPr>
            <p:cNvPr id="7" name="Picture 6" descr="A black and red background&#10;&#10;Description automatically generated">
              <a:extLst>
                <a:ext uri="{FF2B5EF4-FFF2-40B4-BE49-F238E27FC236}">
                  <a16:creationId xmlns:a16="http://schemas.microsoft.com/office/drawing/2014/main" id="{2EF04466-13A2-DD9B-A94A-0E5AC8A4658A}"/>
                </a:ext>
              </a:extLst>
            </p:cNvPr>
            <p:cNvPicPr>
              <a:picLocks/>
            </p:cNvPicPr>
            <p:nvPr userDrawn="1"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9000" contrast="2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-4696"/>
              <a:ext cx="24387175" cy="13717160"/>
            </a:xfrm>
            <a:prstGeom prst="rect">
              <a:avLst/>
            </a:prstGeom>
            <a:ln>
              <a:noFill/>
            </a:ln>
          </p:spPr>
        </p:pic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E6C9EB42-773E-0E62-EF33-D603CEEA305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952588" y="-5010"/>
              <a:ext cx="14655114" cy="13717160"/>
            </a:xfrm>
            <a:prstGeom prst="line">
              <a:avLst/>
            </a:prstGeom>
            <a:ln w="31750">
              <a:solidFill>
                <a:schemeClr val="accent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E4DA2A54-88E6-3307-2187-FC834E1DD135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19563217" y="9156700"/>
              <a:ext cx="4846183" cy="4559300"/>
            </a:xfrm>
            <a:prstGeom prst="line">
              <a:avLst/>
            </a:prstGeom>
            <a:ln w="25400">
              <a:solidFill>
                <a:schemeClr val="accent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Arc 9">
              <a:extLst>
                <a:ext uri="{FF2B5EF4-FFF2-40B4-BE49-F238E27FC236}">
                  <a16:creationId xmlns:a16="http://schemas.microsoft.com/office/drawing/2014/main" id="{20D7E9D7-1B2C-B53C-FC0C-17EA84A1BFE8}"/>
                </a:ext>
              </a:extLst>
            </p:cNvPr>
            <p:cNvSpPr>
              <a:spLocks/>
            </p:cNvSpPr>
            <p:nvPr userDrawn="1"/>
          </p:nvSpPr>
          <p:spPr>
            <a:xfrm>
              <a:off x="13246821" y="7329183"/>
              <a:ext cx="12831252" cy="12831252"/>
            </a:xfrm>
            <a:prstGeom prst="arc">
              <a:avLst>
                <a:gd name="adj1" fmla="val 10809928"/>
                <a:gd name="adj2" fmla="val 18996011"/>
              </a:avLst>
            </a:prstGeom>
            <a:ln w="31750">
              <a:solidFill>
                <a:schemeClr val="accent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450"/>
            </a:p>
          </p:txBody>
        </p:sp>
      </p:grpSp>
      <p:sp>
        <p:nvSpPr>
          <p:cNvPr id="3" name="Title 1">
            <a:extLst>
              <a:ext uri="{FF2B5EF4-FFF2-40B4-BE49-F238E27FC236}">
                <a16:creationId xmlns:a16="http://schemas.microsoft.com/office/drawing/2014/main" id="{A3D27F50-C334-F53B-6C1F-55E00887CD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8335" y="1846584"/>
            <a:ext cx="5169985" cy="2733675"/>
          </a:xfrm>
          <a:prstGeom prst="rect">
            <a:avLst/>
          </a:prstGeom>
        </p:spPr>
        <p:txBody>
          <a:bodyPr anchor="b"/>
          <a:lstStyle>
            <a:lvl1pPr hangingPunct="0">
              <a:lnSpc>
                <a:spcPct val="100000"/>
              </a:lnSpc>
              <a:defRPr sz="48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Presentation Title Goes Here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E3CD39B0-E0F7-50EC-4A50-3680FB4AE0E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18335" y="4826408"/>
            <a:ext cx="5823105" cy="1093946"/>
          </a:xfrm>
          <a:prstGeom prst="rect">
            <a:avLst/>
          </a:prstGeom>
        </p:spPr>
        <p:txBody>
          <a:bodyPr/>
          <a:lstStyle>
            <a:lvl1pPr marL="0" indent="0" fontAlgn="t" hangingPunct="0">
              <a:spcBef>
                <a:spcPts val="0"/>
              </a:spcBef>
              <a:spcAft>
                <a:spcPts val="900"/>
              </a:spcAft>
              <a:buNone/>
              <a:defRPr sz="2200" b="0" i="0" spc="10" baseline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155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309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463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617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5772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2926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08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234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 dirty="0"/>
              <a:t>Photo can be changed in Master Page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0FF30E36-7CEA-3746-21EA-40B0425D8F9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28082" y="6030212"/>
            <a:ext cx="2456789" cy="375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355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_3 Peo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group of people standing in a hallway&#10;&#10;AI-generated content may be incorrect.">
            <a:extLst>
              <a:ext uri="{FF2B5EF4-FFF2-40B4-BE49-F238E27FC236}">
                <a16:creationId xmlns:a16="http://schemas.microsoft.com/office/drawing/2014/main" id="{9594B0BE-FCAC-E50F-A57D-6231AE19BF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19964" y="447"/>
            <a:ext cx="11277969" cy="6857108"/>
          </a:xfrm>
          <a:prstGeom prst="rect">
            <a:avLst/>
          </a:prstGeom>
        </p:spPr>
      </p:pic>
      <p:sp>
        <p:nvSpPr>
          <p:cNvPr id="12" name="Rectangle">
            <a:extLst>
              <a:ext uri="{FF2B5EF4-FFF2-40B4-BE49-F238E27FC236}">
                <a16:creationId xmlns:a16="http://schemas.microsoft.com/office/drawing/2014/main" id="{E723AFF5-D006-06E9-47FC-032CCB2CD1BA}"/>
              </a:ext>
            </a:extLst>
          </p:cNvPr>
          <p:cNvSpPr/>
          <p:nvPr userDrawn="1"/>
        </p:nvSpPr>
        <p:spPr>
          <a:xfrm rot="10800000" flipH="1">
            <a:off x="3663509" y="447"/>
            <a:ext cx="6166332" cy="6857108"/>
          </a:xfrm>
          <a:prstGeom prst="rect">
            <a:avLst/>
          </a:prstGeom>
          <a:gradFill>
            <a:gsLst>
              <a:gs pos="0">
                <a:srgbClr val="000000">
                  <a:alpha val="82144"/>
                </a:srgbClr>
              </a:gs>
              <a:gs pos="100000">
                <a:srgbClr val="000000">
                  <a:alpha val="0"/>
                </a:srgbClr>
              </a:gs>
            </a:gsLst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defRPr sz="3200" spc="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37EC541-4836-715B-AB0D-D05D785BC78A}"/>
              </a:ext>
            </a:extLst>
          </p:cNvPr>
          <p:cNvGrpSpPr>
            <a:grpSpLocks/>
          </p:cNvGrpSpPr>
          <p:nvPr userDrawn="1"/>
        </p:nvGrpSpPr>
        <p:grpSpPr>
          <a:xfrm>
            <a:off x="793" y="447"/>
            <a:ext cx="11457369" cy="6857233"/>
            <a:chOff x="-2" y="-2"/>
            <a:chExt cx="22920706" cy="13716252"/>
          </a:xfrm>
        </p:grpSpPr>
        <p:pic>
          <p:nvPicPr>
            <p:cNvPr id="5" name="Picture 4" descr="A red and black background&#10;&#10;Description automatically generated">
              <a:extLst>
                <a:ext uri="{FF2B5EF4-FFF2-40B4-BE49-F238E27FC236}">
                  <a16:creationId xmlns:a16="http://schemas.microsoft.com/office/drawing/2014/main" id="{F63B4293-BD42-ECBF-9B49-E45BB36A92C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2350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2" y="-2"/>
              <a:ext cx="13775376" cy="13716000"/>
            </a:xfrm>
            <a:prstGeom prst="rect">
              <a:avLst/>
            </a:prstGeom>
          </p:spPr>
        </p:pic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3A4FCCD9-7E08-1E3C-6EC0-5EC6624E07E0}"/>
                </a:ext>
              </a:extLst>
            </p:cNvPr>
            <p:cNvGrpSpPr>
              <a:grpSpLocks/>
            </p:cNvGrpSpPr>
            <p:nvPr userDrawn="1"/>
          </p:nvGrpSpPr>
          <p:grpSpPr>
            <a:xfrm>
              <a:off x="9204704" y="250"/>
              <a:ext cx="13716000" cy="13716000"/>
              <a:chOff x="4602353" y="125"/>
              <a:chExt cx="6858000" cy="6858000"/>
            </a:xfrm>
          </p:grpSpPr>
          <p:sp>
            <p:nvSpPr>
              <p:cNvPr id="7" name="Freeform 6">
                <a:extLst>
                  <a:ext uri="{FF2B5EF4-FFF2-40B4-BE49-F238E27FC236}">
                    <a16:creationId xmlns:a16="http://schemas.microsoft.com/office/drawing/2014/main" id="{DBCB9E58-09F9-28E2-2FD7-4C9BD93278A3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5398008" y="784033"/>
                <a:ext cx="5262880" cy="5262880"/>
              </a:xfrm>
              <a:custGeom>
                <a:avLst/>
                <a:gdLst>
                  <a:gd name="connsiteX0" fmla="*/ 5262880 w 5262880"/>
                  <a:gd name="connsiteY0" fmla="*/ 2631440 h 5262880"/>
                  <a:gd name="connsiteX1" fmla="*/ 2631440 w 5262880"/>
                  <a:gd name="connsiteY1" fmla="*/ 5262880 h 5262880"/>
                  <a:gd name="connsiteX2" fmla="*/ 0 w 5262880"/>
                  <a:gd name="connsiteY2" fmla="*/ 2631440 h 5262880"/>
                  <a:gd name="connsiteX3" fmla="*/ 2631440 w 5262880"/>
                  <a:gd name="connsiteY3" fmla="*/ 0 h 5262880"/>
                  <a:gd name="connsiteX4" fmla="*/ 5262880 w 5262880"/>
                  <a:gd name="connsiteY4" fmla="*/ 2631440 h 5262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62880" h="5262880">
                    <a:moveTo>
                      <a:pt x="5262880" y="2631440"/>
                    </a:moveTo>
                    <a:cubicBezTo>
                      <a:pt x="5262880" y="4084744"/>
                      <a:pt x="4084744" y="5262880"/>
                      <a:pt x="2631440" y="5262880"/>
                    </a:cubicBezTo>
                    <a:cubicBezTo>
                      <a:pt x="1178136" y="5262880"/>
                      <a:pt x="0" y="4084744"/>
                      <a:pt x="0" y="2631440"/>
                    </a:cubicBezTo>
                    <a:cubicBezTo>
                      <a:pt x="0" y="1178136"/>
                      <a:pt x="1178136" y="0"/>
                      <a:pt x="2631440" y="0"/>
                    </a:cubicBezTo>
                    <a:cubicBezTo>
                      <a:pt x="4084744" y="0"/>
                      <a:pt x="5262880" y="1178136"/>
                      <a:pt x="5262880" y="2631440"/>
                    </a:cubicBezTo>
                    <a:close/>
                  </a:path>
                </a:pathLst>
              </a:custGeom>
              <a:noFill/>
              <a:ln w="25400" cap="flat">
                <a:solidFill>
                  <a:srgbClr val="EE312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000"/>
              </a:p>
            </p:txBody>
          </p:sp>
          <p:sp>
            <p:nvSpPr>
              <p:cNvPr id="8" name="Freeform 7">
                <a:extLst>
                  <a:ext uri="{FF2B5EF4-FFF2-40B4-BE49-F238E27FC236}">
                    <a16:creationId xmlns:a16="http://schemas.microsoft.com/office/drawing/2014/main" id="{7119D5D9-CB23-EBF3-0BF5-5ABE6CFC5C57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4602353" y="125"/>
                <a:ext cx="6858000" cy="6858000"/>
              </a:xfrm>
              <a:custGeom>
                <a:avLst/>
                <a:gdLst>
                  <a:gd name="connsiteX0" fmla="*/ 6858000 w 6858000"/>
                  <a:gd name="connsiteY0" fmla="*/ 0 h 6858000"/>
                  <a:gd name="connsiteX1" fmla="*/ 0 w 6858000"/>
                  <a:gd name="connsiteY1" fmla="*/ 6858000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858000" h="6858000">
                    <a:moveTo>
                      <a:pt x="6858000" y="0"/>
                    </a:moveTo>
                    <a:lnTo>
                      <a:pt x="0" y="6858000"/>
                    </a:lnTo>
                  </a:path>
                </a:pathLst>
              </a:custGeom>
              <a:ln w="25400" cap="flat">
                <a:solidFill>
                  <a:srgbClr val="EE312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000"/>
              </a:p>
            </p:txBody>
          </p:sp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7CED3DF0-3862-34C3-58BB-29297BF83859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4602353" y="125"/>
                <a:ext cx="3429000" cy="3429000"/>
              </a:xfrm>
              <a:custGeom>
                <a:avLst/>
                <a:gdLst>
                  <a:gd name="connsiteX0" fmla="*/ 0 w 3429000"/>
                  <a:gd name="connsiteY0" fmla="*/ 0 h 3429000"/>
                  <a:gd name="connsiteX1" fmla="*/ 3429000 w 3429000"/>
                  <a:gd name="connsiteY1" fmla="*/ 3429000 h 3429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429000" h="3429000">
                    <a:moveTo>
                      <a:pt x="0" y="0"/>
                    </a:moveTo>
                    <a:lnTo>
                      <a:pt x="3429000" y="3429000"/>
                    </a:lnTo>
                  </a:path>
                </a:pathLst>
              </a:custGeom>
              <a:ln w="25400" cap="flat">
                <a:solidFill>
                  <a:srgbClr val="EE312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000"/>
              </a:p>
            </p:txBody>
          </p:sp>
        </p:grpSp>
      </p:grpSp>
      <p:sp>
        <p:nvSpPr>
          <p:cNvPr id="3" name="Title 1">
            <a:extLst>
              <a:ext uri="{FF2B5EF4-FFF2-40B4-BE49-F238E27FC236}">
                <a16:creationId xmlns:a16="http://schemas.microsoft.com/office/drawing/2014/main" id="{A3D27F50-C334-F53B-6C1F-55E00887CD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8334" y="2071977"/>
            <a:ext cx="4527154" cy="3525017"/>
          </a:xfrm>
          <a:prstGeom prst="rect">
            <a:avLst/>
          </a:prstGeom>
        </p:spPr>
        <p:txBody>
          <a:bodyPr anchor="ctr"/>
          <a:lstStyle>
            <a:lvl1pPr hangingPunct="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This is a centered,</a:t>
            </a:r>
            <a:br>
              <a:rPr lang="en-US" dirty="0"/>
            </a:br>
            <a:r>
              <a:rPr lang="en-US" dirty="0"/>
              <a:t>left section divider.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BA39DA5C-AEAC-747D-D15F-CDF55F0F4F6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28082" y="636817"/>
            <a:ext cx="2456789" cy="375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721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_Gro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group of people looking at a computer&#10;&#10;AI-generated content may be incorrect.">
            <a:extLst>
              <a:ext uri="{FF2B5EF4-FFF2-40B4-BE49-F238E27FC236}">
                <a16:creationId xmlns:a16="http://schemas.microsoft.com/office/drawing/2014/main" id="{2183FE61-67F8-595D-2357-D06DE76CD57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6000" contrast="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43981" y="1882"/>
            <a:ext cx="10153952" cy="6855672"/>
          </a:xfrm>
          <a:prstGeom prst="rect">
            <a:avLst/>
          </a:prstGeom>
        </p:spPr>
      </p:pic>
      <p:sp>
        <p:nvSpPr>
          <p:cNvPr id="12" name="Rectangle">
            <a:extLst>
              <a:ext uri="{FF2B5EF4-FFF2-40B4-BE49-F238E27FC236}">
                <a16:creationId xmlns:a16="http://schemas.microsoft.com/office/drawing/2014/main" id="{E723AFF5-D006-06E9-47FC-032CCB2CD1BA}"/>
              </a:ext>
            </a:extLst>
          </p:cNvPr>
          <p:cNvSpPr/>
          <p:nvPr userDrawn="1"/>
        </p:nvSpPr>
        <p:spPr>
          <a:xfrm rot="10800000" flipH="1">
            <a:off x="2493155" y="446"/>
            <a:ext cx="6166332" cy="6857108"/>
          </a:xfrm>
          <a:prstGeom prst="rect">
            <a:avLst/>
          </a:prstGeom>
          <a:gradFill>
            <a:gsLst>
              <a:gs pos="0">
                <a:srgbClr val="000000">
                  <a:alpha val="82144"/>
                </a:srgbClr>
              </a:gs>
              <a:gs pos="100000">
                <a:srgbClr val="000000">
                  <a:alpha val="0"/>
                </a:srgbClr>
              </a:gs>
            </a:gsLst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defRPr sz="3200" spc="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37EC541-4836-715B-AB0D-D05D785BC78A}"/>
              </a:ext>
            </a:extLst>
          </p:cNvPr>
          <p:cNvGrpSpPr>
            <a:grpSpLocks/>
          </p:cNvGrpSpPr>
          <p:nvPr userDrawn="1"/>
        </p:nvGrpSpPr>
        <p:grpSpPr>
          <a:xfrm>
            <a:off x="793" y="447"/>
            <a:ext cx="11457369" cy="6857233"/>
            <a:chOff x="-2" y="-2"/>
            <a:chExt cx="22920706" cy="13716252"/>
          </a:xfrm>
        </p:grpSpPr>
        <p:pic>
          <p:nvPicPr>
            <p:cNvPr id="5" name="Picture 4" descr="A red and black background&#10;&#10;Description automatically generated">
              <a:extLst>
                <a:ext uri="{FF2B5EF4-FFF2-40B4-BE49-F238E27FC236}">
                  <a16:creationId xmlns:a16="http://schemas.microsoft.com/office/drawing/2014/main" id="{F63B4293-BD42-ECBF-9B49-E45BB36A92C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2350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2" y="-2"/>
              <a:ext cx="13775376" cy="13716000"/>
            </a:xfrm>
            <a:prstGeom prst="rect">
              <a:avLst/>
            </a:prstGeom>
          </p:spPr>
        </p:pic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3A4FCCD9-7E08-1E3C-6EC0-5EC6624E07E0}"/>
                </a:ext>
              </a:extLst>
            </p:cNvPr>
            <p:cNvGrpSpPr>
              <a:grpSpLocks/>
            </p:cNvGrpSpPr>
            <p:nvPr userDrawn="1"/>
          </p:nvGrpSpPr>
          <p:grpSpPr>
            <a:xfrm>
              <a:off x="9204704" y="250"/>
              <a:ext cx="13716000" cy="13716000"/>
              <a:chOff x="4602353" y="125"/>
              <a:chExt cx="6858000" cy="6858000"/>
            </a:xfrm>
          </p:grpSpPr>
          <p:sp>
            <p:nvSpPr>
              <p:cNvPr id="7" name="Freeform 6">
                <a:extLst>
                  <a:ext uri="{FF2B5EF4-FFF2-40B4-BE49-F238E27FC236}">
                    <a16:creationId xmlns:a16="http://schemas.microsoft.com/office/drawing/2014/main" id="{DBCB9E58-09F9-28E2-2FD7-4C9BD93278A3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5398008" y="784033"/>
                <a:ext cx="5262880" cy="5262880"/>
              </a:xfrm>
              <a:custGeom>
                <a:avLst/>
                <a:gdLst>
                  <a:gd name="connsiteX0" fmla="*/ 5262880 w 5262880"/>
                  <a:gd name="connsiteY0" fmla="*/ 2631440 h 5262880"/>
                  <a:gd name="connsiteX1" fmla="*/ 2631440 w 5262880"/>
                  <a:gd name="connsiteY1" fmla="*/ 5262880 h 5262880"/>
                  <a:gd name="connsiteX2" fmla="*/ 0 w 5262880"/>
                  <a:gd name="connsiteY2" fmla="*/ 2631440 h 5262880"/>
                  <a:gd name="connsiteX3" fmla="*/ 2631440 w 5262880"/>
                  <a:gd name="connsiteY3" fmla="*/ 0 h 5262880"/>
                  <a:gd name="connsiteX4" fmla="*/ 5262880 w 5262880"/>
                  <a:gd name="connsiteY4" fmla="*/ 2631440 h 5262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62880" h="5262880">
                    <a:moveTo>
                      <a:pt x="5262880" y="2631440"/>
                    </a:moveTo>
                    <a:cubicBezTo>
                      <a:pt x="5262880" y="4084744"/>
                      <a:pt x="4084744" y="5262880"/>
                      <a:pt x="2631440" y="5262880"/>
                    </a:cubicBezTo>
                    <a:cubicBezTo>
                      <a:pt x="1178136" y="5262880"/>
                      <a:pt x="0" y="4084744"/>
                      <a:pt x="0" y="2631440"/>
                    </a:cubicBezTo>
                    <a:cubicBezTo>
                      <a:pt x="0" y="1178136"/>
                      <a:pt x="1178136" y="0"/>
                      <a:pt x="2631440" y="0"/>
                    </a:cubicBezTo>
                    <a:cubicBezTo>
                      <a:pt x="4084744" y="0"/>
                      <a:pt x="5262880" y="1178136"/>
                      <a:pt x="5262880" y="2631440"/>
                    </a:cubicBezTo>
                    <a:close/>
                  </a:path>
                </a:pathLst>
              </a:custGeom>
              <a:noFill/>
              <a:ln w="25400" cap="flat">
                <a:solidFill>
                  <a:srgbClr val="EE312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000"/>
              </a:p>
            </p:txBody>
          </p:sp>
          <p:sp>
            <p:nvSpPr>
              <p:cNvPr id="8" name="Freeform 7">
                <a:extLst>
                  <a:ext uri="{FF2B5EF4-FFF2-40B4-BE49-F238E27FC236}">
                    <a16:creationId xmlns:a16="http://schemas.microsoft.com/office/drawing/2014/main" id="{7119D5D9-CB23-EBF3-0BF5-5ABE6CFC5C57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4602353" y="125"/>
                <a:ext cx="6858000" cy="6858000"/>
              </a:xfrm>
              <a:custGeom>
                <a:avLst/>
                <a:gdLst>
                  <a:gd name="connsiteX0" fmla="*/ 6858000 w 6858000"/>
                  <a:gd name="connsiteY0" fmla="*/ 0 h 6858000"/>
                  <a:gd name="connsiteX1" fmla="*/ 0 w 6858000"/>
                  <a:gd name="connsiteY1" fmla="*/ 6858000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858000" h="6858000">
                    <a:moveTo>
                      <a:pt x="6858000" y="0"/>
                    </a:moveTo>
                    <a:lnTo>
                      <a:pt x="0" y="6858000"/>
                    </a:lnTo>
                  </a:path>
                </a:pathLst>
              </a:custGeom>
              <a:ln w="25400" cap="flat">
                <a:solidFill>
                  <a:srgbClr val="EE312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000"/>
              </a:p>
            </p:txBody>
          </p:sp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7CED3DF0-3862-34C3-58BB-29297BF83859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4602353" y="125"/>
                <a:ext cx="3429000" cy="3429000"/>
              </a:xfrm>
              <a:custGeom>
                <a:avLst/>
                <a:gdLst>
                  <a:gd name="connsiteX0" fmla="*/ 0 w 3429000"/>
                  <a:gd name="connsiteY0" fmla="*/ 0 h 3429000"/>
                  <a:gd name="connsiteX1" fmla="*/ 3429000 w 3429000"/>
                  <a:gd name="connsiteY1" fmla="*/ 3429000 h 3429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429000" h="3429000">
                    <a:moveTo>
                      <a:pt x="0" y="0"/>
                    </a:moveTo>
                    <a:lnTo>
                      <a:pt x="3429000" y="3429000"/>
                    </a:lnTo>
                  </a:path>
                </a:pathLst>
              </a:custGeom>
              <a:ln w="25400" cap="flat">
                <a:solidFill>
                  <a:srgbClr val="EE312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000"/>
              </a:p>
            </p:txBody>
          </p:sp>
        </p:grpSp>
      </p:grpSp>
      <p:sp>
        <p:nvSpPr>
          <p:cNvPr id="3" name="Title 1">
            <a:extLst>
              <a:ext uri="{FF2B5EF4-FFF2-40B4-BE49-F238E27FC236}">
                <a16:creationId xmlns:a16="http://schemas.microsoft.com/office/drawing/2014/main" id="{A3D27F50-C334-F53B-6C1F-55E00887CD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8334" y="2071977"/>
            <a:ext cx="4527154" cy="3525017"/>
          </a:xfrm>
          <a:prstGeom prst="rect">
            <a:avLst/>
          </a:prstGeom>
        </p:spPr>
        <p:txBody>
          <a:bodyPr anchor="ctr"/>
          <a:lstStyle>
            <a:lvl1pPr hangingPunct="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This is a centered,</a:t>
            </a:r>
            <a:br>
              <a:rPr lang="en-US" dirty="0"/>
            </a:br>
            <a:r>
              <a:rPr lang="en-US" dirty="0"/>
              <a:t>left section divider.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859817BC-79FC-4317-CA3E-F9E3026BBFC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28082" y="636817"/>
            <a:ext cx="2456789" cy="375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360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_Lap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erson using a stylus on a tablet&#10;&#10;AI-generated content may be incorrect.">
            <a:extLst>
              <a:ext uri="{FF2B5EF4-FFF2-40B4-BE49-F238E27FC236}">
                <a16:creationId xmlns:a16="http://schemas.microsoft.com/office/drawing/2014/main" id="{0D118826-4FA7-BCCD-E576-2324FDD489B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608672" y="2132"/>
            <a:ext cx="7589259" cy="6855359"/>
          </a:xfrm>
          <a:prstGeom prst="rect">
            <a:avLst/>
          </a:prstGeom>
        </p:spPr>
      </p:pic>
      <p:sp>
        <p:nvSpPr>
          <p:cNvPr id="12" name="Rectangle">
            <a:extLst>
              <a:ext uri="{FF2B5EF4-FFF2-40B4-BE49-F238E27FC236}">
                <a16:creationId xmlns:a16="http://schemas.microsoft.com/office/drawing/2014/main" id="{36AC4B78-FF41-C726-BD07-7D33A8DE0479}"/>
              </a:ext>
            </a:extLst>
          </p:cNvPr>
          <p:cNvSpPr/>
          <p:nvPr userDrawn="1"/>
        </p:nvSpPr>
        <p:spPr>
          <a:xfrm rot="10800000" flipH="1">
            <a:off x="3663509" y="447"/>
            <a:ext cx="6166332" cy="6857108"/>
          </a:xfrm>
          <a:prstGeom prst="rect">
            <a:avLst/>
          </a:prstGeom>
          <a:gradFill>
            <a:gsLst>
              <a:gs pos="0">
                <a:srgbClr val="000000">
                  <a:alpha val="82144"/>
                </a:srgbClr>
              </a:gs>
              <a:gs pos="100000">
                <a:srgbClr val="000000">
                  <a:alpha val="0"/>
                </a:srgbClr>
              </a:gs>
            </a:gsLst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defRPr sz="3200" spc="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37EC541-4836-715B-AB0D-D05D785BC78A}"/>
              </a:ext>
            </a:extLst>
          </p:cNvPr>
          <p:cNvGrpSpPr>
            <a:grpSpLocks/>
          </p:cNvGrpSpPr>
          <p:nvPr userDrawn="1"/>
        </p:nvGrpSpPr>
        <p:grpSpPr>
          <a:xfrm>
            <a:off x="793" y="447"/>
            <a:ext cx="11457369" cy="6857233"/>
            <a:chOff x="-2" y="-2"/>
            <a:chExt cx="22920706" cy="13716252"/>
          </a:xfrm>
        </p:grpSpPr>
        <p:pic>
          <p:nvPicPr>
            <p:cNvPr id="5" name="Picture 4" descr="A red and black background&#10;&#10;Description automatically generated">
              <a:extLst>
                <a:ext uri="{FF2B5EF4-FFF2-40B4-BE49-F238E27FC236}">
                  <a16:creationId xmlns:a16="http://schemas.microsoft.com/office/drawing/2014/main" id="{F63B4293-BD42-ECBF-9B49-E45BB36A92C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2350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2" y="-2"/>
              <a:ext cx="13775376" cy="13716000"/>
            </a:xfrm>
            <a:prstGeom prst="rect">
              <a:avLst/>
            </a:prstGeom>
          </p:spPr>
        </p:pic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3A4FCCD9-7E08-1E3C-6EC0-5EC6624E07E0}"/>
                </a:ext>
              </a:extLst>
            </p:cNvPr>
            <p:cNvGrpSpPr>
              <a:grpSpLocks/>
            </p:cNvGrpSpPr>
            <p:nvPr userDrawn="1"/>
          </p:nvGrpSpPr>
          <p:grpSpPr>
            <a:xfrm>
              <a:off x="9204704" y="250"/>
              <a:ext cx="13716000" cy="13716000"/>
              <a:chOff x="4602353" y="125"/>
              <a:chExt cx="6858000" cy="6858000"/>
            </a:xfrm>
          </p:grpSpPr>
          <p:sp>
            <p:nvSpPr>
              <p:cNvPr id="7" name="Freeform 6">
                <a:extLst>
                  <a:ext uri="{FF2B5EF4-FFF2-40B4-BE49-F238E27FC236}">
                    <a16:creationId xmlns:a16="http://schemas.microsoft.com/office/drawing/2014/main" id="{DBCB9E58-09F9-28E2-2FD7-4C9BD93278A3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5398008" y="784033"/>
                <a:ext cx="5262880" cy="5262880"/>
              </a:xfrm>
              <a:custGeom>
                <a:avLst/>
                <a:gdLst>
                  <a:gd name="connsiteX0" fmla="*/ 5262880 w 5262880"/>
                  <a:gd name="connsiteY0" fmla="*/ 2631440 h 5262880"/>
                  <a:gd name="connsiteX1" fmla="*/ 2631440 w 5262880"/>
                  <a:gd name="connsiteY1" fmla="*/ 5262880 h 5262880"/>
                  <a:gd name="connsiteX2" fmla="*/ 0 w 5262880"/>
                  <a:gd name="connsiteY2" fmla="*/ 2631440 h 5262880"/>
                  <a:gd name="connsiteX3" fmla="*/ 2631440 w 5262880"/>
                  <a:gd name="connsiteY3" fmla="*/ 0 h 5262880"/>
                  <a:gd name="connsiteX4" fmla="*/ 5262880 w 5262880"/>
                  <a:gd name="connsiteY4" fmla="*/ 2631440 h 5262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62880" h="5262880">
                    <a:moveTo>
                      <a:pt x="5262880" y="2631440"/>
                    </a:moveTo>
                    <a:cubicBezTo>
                      <a:pt x="5262880" y="4084744"/>
                      <a:pt x="4084744" y="5262880"/>
                      <a:pt x="2631440" y="5262880"/>
                    </a:cubicBezTo>
                    <a:cubicBezTo>
                      <a:pt x="1178136" y="5262880"/>
                      <a:pt x="0" y="4084744"/>
                      <a:pt x="0" y="2631440"/>
                    </a:cubicBezTo>
                    <a:cubicBezTo>
                      <a:pt x="0" y="1178136"/>
                      <a:pt x="1178136" y="0"/>
                      <a:pt x="2631440" y="0"/>
                    </a:cubicBezTo>
                    <a:cubicBezTo>
                      <a:pt x="4084744" y="0"/>
                      <a:pt x="5262880" y="1178136"/>
                      <a:pt x="5262880" y="2631440"/>
                    </a:cubicBezTo>
                    <a:close/>
                  </a:path>
                </a:pathLst>
              </a:custGeom>
              <a:noFill/>
              <a:ln w="25400" cap="flat">
                <a:solidFill>
                  <a:srgbClr val="EE312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000"/>
              </a:p>
            </p:txBody>
          </p:sp>
          <p:sp>
            <p:nvSpPr>
              <p:cNvPr id="8" name="Freeform 7">
                <a:extLst>
                  <a:ext uri="{FF2B5EF4-FFF2-40B4-BE49-F238E27FC236}">
                    <a16:creationId xmlns:a16="http://schemas.microsoft.com/office/drawing/2014/main" id="{7119D5D9-CB23-EBF3-0BF5-5ABE6CFC5C57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4602353" y="125"/>
                <a:ext cx="6858000" cy="6858000"/>
              </a:xfrm>
              <a:custGeom>
                <a:avLst/>
                <a:gdLst>
                  <a:gd name="connsiteX0" fmla="*/ 6858000 w 6858000"/>
                  <a:gd name="connsiteY0" fmla="*/ 0 h 6858000"/>
                  <a:gd name="connsiteX1" fmla="*/ 0 w 6858000"/>
                  <a:gd name="connsiteY1" fmla="*/ 6858000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858000" h="6858000">
                    <a:moveTo>
                      <a:pt x="6858000" y="0"/>
                    </a:moveTo>
                    <a:lnTo>
                      <a:pt x="0" y="6858000"/>
                    </a:lnTo>
                  </a:path>
                </a:pathLst>
              </a:custGeom>
              <a:ln w="25400" cap="flat">
                <a:solidFill>
                  <a:srgbClr val="EE312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000"/>
              </a:p>
            </p:txBody>
          </p:sp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7CED3DF0-3862-34C3-58BB-29297BF83859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4602353" y="125"/>
                <a:ext cx="3429000" cy="3429000"/>
              </a:xfrm>
              <a:custGeom>
                <a:avLst/>
                <a:gdLst>
                  <a:gd name="connsiteX0" fmla="*/ 0 w 3429000"/>
                  <a:gd name="connsiteY0" fmla="*/ 0 h 3429000"/>
                  <a:gd name="connsiteX1" fmla="*/ 3429000 w 3429000"/>
                  <a:gd name="connsiteY1" fmla="*/ 3429000 h 3429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429000" h="3429000">
                    <a:moveTo>
                      <a:pt x="0" y="0"/>
                    </a:moveTo>
                    <a:lnTo>
                      <a:pt x="3429000" y="3429000"/>
                    </a:lnTo>
                  </a:path>
                </a:pathLst>
              </a:custGeom>
              <a:ln w="25400" cap="flat">
                <a:solidFill>
                  <a:srgbClr val="EE312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000"/>
              </a:p>
            </p:txBody>
          </p:sp>
        </p:grpSp>
      </p:grpSp>
      <p:sp>
        <p:nvSpPr>
          <p:cNvPr id="3" name="Title 1">
            <a:extLst>
              <a:ext uri="{FF2B5EF4-FFF2-40B4-BE49-F238E27FC236}">
                <a16:creationId xmlns:a16="http://schemas.microsoft.com/office/drawing/2014/main" id="{A3D27F50-C334-F53B-6C1F-55E00887CD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8334" y="2071977"/>
            <a:ext cx="4527154" cy="3525017"/>
          </a:xfrm>
          <a:prstGeom prst="rect">
            <a:avLst/>
          </a:prstGeom>
        </p:spPr>
        <p:txBody>
          <a:bodyPr anchor="ctr"/>
          <a:lstStyle>
            <a:lvl1pPr hangingPunct="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This is a centered,</a:t>
            </a:r>
            <a:br>
              <a:rPr lang="en-US" dirty="0"/>
            </a:br>
            <a:r>
              <a:rPr lang="en-US" dirty="0"/>
              <a:t>left section divider.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06564CFB-7363-0B65-26BB-46BBA334C83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28082" y="636817"/>
            <a:ext cx="2456789" cy="375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823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eft Section Header w Subhead_DI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3DDA9491-265E-A658-92B1-B2A4315AA4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8335" y="1828800"/>
            <a:ext cx="4638781" cy="2733676"/>
          </a:xfrm>
          <a:prstGeom prst="rect">
            <a:avLst/>
          </a:prstGeom>
        </p:spPr>
        <p:txBody>
          <a:bodyPr anchor="b"/>
          <a:lstStyle>
            <a:lvl1pPr hangingPunct="0">
              <a:lnSpc>
                <a:spcPct val="100000"/>
              </a:lnSpc>
              <a:defRPr sz="4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Goes Here for Left Design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6C644F-212D-6E39-1B59-61ECE3C9D16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18335" y="4826408"/>
            <a:ext cx="4638781" cy="1093946"/>
          </a:xfrm>
          <a:prstGeom prst="rect">
            <a:avLst/>
          </a:prstGeom>
        </p:spPr>
        <p:txBody>
          <a:bodyPr/>
          <a:lstStyle>
            <a:lvl1pPr marL="0" indent="0" fontAlgn="t" hangingPunct="0">
              <a:spcBef>
                <a:spcPts val="0"/>
              </a:spcBef>
              <a:spcAft>
                <a:spcPts val="900"/>
              </a:spcAft>
              <a:buNone/>
              <a:defRPr sz="2200" b="1" i="0" cap="all" spc="10" baseline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155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309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463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617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5772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2926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08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234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 STYLING</a:t>
            </a:r>
          </a:p>
        </p:txBody>
      </p:sp>
    </p:spTree>
    <p:extLst>
      <p:ext uri="{BB962C8B-B14F-4D97-AF65-F5344CB8AC3E}">
        <p14:creationId xmlns:p14="http://schemas.microsoft.com/office/powerpoint/2010/main" val="2333423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ain Section Header_DI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AB2F95FB-A29C-1222-6F39-D05A848EE6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8335" y="1828800"/>
            <a:ext cx="5025473" cy="2733675"/>
          </a:xfrm>
          <a:prstGeom prst="rect">
            <a:avLst/>
          </a:prstGeom>
        </p:spPr>
        <p:txBody>
          <a:bodyPr anchor="b"/>
          <a:lstStyle>
            <a:lvl1pPr hangingPunct="0">
              <a:lnSpc>
                <a:spcPct val="100000"/>
              </a:lnSpc>
              <a:defRPr sz="4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Presentation Title Goes Here</a:t>
            </a: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597C6AFF-DF4C-E185-C11F-25B11D38018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18335" y="4826408"/>
            <a:ext cx="5025473" cy="1093946"/>
          </a:xfrm>
          <a:prstGeom prst="rect">
            <a:avLst/>
          </a:prstGeom>
        </p:spPr>
        <p:txBody>
          <a:bodyPr/>
          <a:lstStyle>
            <a:lvl1pPr marL="0" indent="0" fontAlgn="t" hangingPunct="0">
              <a:spcBef>
                <a:spcPts val="0"/>
              </a:spcBef>
              <a:spcAft>
                <a:spcPts val="900"/>
              </a:spcAft>
              <a:buNone/>
              <a:defRPr sz="2200" b="1" i="0" cap="all" spc="10" baseline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155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309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463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617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5772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2926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08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234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 STYLING</a:t>
            </a:r>
          </a:p>
        </p:txBody>
      </p:sp>
    </p:spTree>
    <p:extLst>
      <p:ext uri="{BB962C8B-B14F-4D97-AF65-F5344CB8AC3E}">
        <p14:creationId xmlns:p14="http://schemas.microsoft.com/office/powerpoint/2010/main" val="3493335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_Title Only"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15000"/>
                    </a14:imgEffect>
                  </a14:imgLayer>
                </a14:imgProps>
              </a:ext>
            </a:extLst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9B7DD299-62C1-EA24-C3A3-97FB00903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314" y="575841"/>
            <a:ext cx="10971372" cy="1028700"/>
          </a:xfrm>
        </p:spPr>
        <p:txBody>
          <a:bodyPr anchor="ctr" anchorCtr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4DBC0C0-C02F-2AB4-B611-217C3E33B7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FA71F-504D-3D4E-AC30-F705AC5871E6}" type="datetimeFigureOut">
              <a:rPr lang="en-US" smtClean="0"/>
              <a:pPr/>
              <a:t>6/22/26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3F0E426-7E76-A520-4B7D-EF7E610C81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Move </a:t>
            </a:r>
            <a:r>
              <a:rPr lang="en-US" b="1"/>
              <a:t>Faster. </a:t>
            </a:r>
            <a:r>
              <a:rPr lang="en-US"/>
              <a:t>Go </a:t>
            </a:r>
            <a:r>
              <a:rPr lang="en-US" b="1"/>
              <a:t>Further.</a:t>
            </a:r>
            <a:endParaRPr lang="en-US" b="1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467746D-E42C-38A0-23A5-BAD3A518B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38C8A-ACFC-2244-BA01-BF83E6500A6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0012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84" Type="http://schemas.openxmlformats.org/officeDocument/2006/relationships/slideLayout" Target="../slideLayouts/slideLayout84.xml"/><Relationship Id="rId1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5" Type="http://schemas.openxmlformats.org/officeDocument/2006/relationships/slideLayout" Target="../slideLayouts/slideLayout5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77" Type="http://schemas.openxmlformats.org/officeDocument/2006/relationships/slideLayout" Target="../slideLayouts/slideLayout77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80" Type="http://schemas.openxmlformats.org/officeDocument/2006/relationships/slideLayout" Target="../slideLayouts/slideLayout80.xml"/><Relationship Id="rId85" Type="http://schemas.openxmlformats.org/officeDocument/2006/relationships/slideLayout" Target="../slideLayouts/slideLayout85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83" Type="http://schemas.openxmlformats.org/officeDocument/2006/relationships/slideLayout" Target="../slideLayouts/slideLayout83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81" Type="http://schemas.openxmlformats.org/officeDocument/2006/relationships/slideLayout" Target="../slideLayouts/slideLayout81.xml"/><Relationship Id="rId86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Relationship Id="rId87" Type="http://schemas.openxmlformats.org/officeDocument/2006/relationships/image" Target="../media/image1.svg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10315" y="580465"/>
            <a:ext cx="10971258" cy="10287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BC79BA-CA66-8091-18A1-F057D33C22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0315" y="1825625"/>
            <a:ext cx="10971257" cy="411431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E4FA26-4A26-F391-2BEA-D468185274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50599" y="6239618"/>
            <a:ext cx="430971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50">
                <a:solidFill>
                  <a:schemeClr val="tx2"/>
                </a:solidFill>
              </a:defRPr>
            </a:lvl1pPr>
          </a:lstStyle>
          <a:p>
            <a:fld id="{F7E38C8A-ACFC-2244-BA01-BF83E6500A6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33136820-7100-E02F-04F3-4756B1C5D4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70946" y="6239617"/>
            <a:ext cx="3848673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5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Move </a:t>
            </a:r>
            <a:r>
              <a:rPr lang="en-US" b="1" dirty="0"/>
              <a:t>Faster. </a:t>
            </a:r>
            <a:r>
              <a:rPr lang="en-US" dirty="0"/>
              <a:t>Go </a:t>
            </a:r>
            <a:r>
              <a:rPr lang="en-US" b="1" dirty="0"/>
              <a:t>Further.</a:t>
            </a:r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2F7D9286-82A8-1060-8160-A6A47614AFB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948575" y="6239616"/>
            <a:ext cx="3142758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50">
                <a:solidFill>
                  <a:schemeClr val="tx2"/>
                </a:solidFill>
              </a:defRPr>
            </a:lvl1pPr>
          </a:lstStyle>
          <a:p>
            <a:fld id="{379FA71F-504D-3D4E-AC30-F705AC5871E6}" type="datetimeFigureOut">
              <a:rPr lang="en-US" smtClean="0"/>
              <a:pPr/>
              <a:t>6/22/26</a:t>
            </a:fld>
            <a:endParaRPr lang="en-US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F7C2552-C0FA-7872-9232-C63AD712380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87"/>
              </a:ext>
            </a:extLst>
          </a:blip>
          <a:stretch>
            <a:fillRect/>
          </a:stretch>
        </p:blipFill>
        <p:spPr>
          <a:xfrm>
            <a:off x="550657" y="6281582"/>
            <a:ext cx="1694703" cy="259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96600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76" r:id="rId1"/>
    <p:sldLayoutId id="2147483878" r:id="rId2"/>
    <p:sldLayoutId id="2147483909" r:id="rId3"/>
    <p:sldLayoutId id="2147484081" r:id="rId4"/>
    <p:sldLayoutId id="2147484060" r:id="rId5"/>
    <p:sldLayoutId id="2147484061" r:id="rId6"/>
    <p:sldLayoutId id="2147484062" r:id="rId7"/>
    <p:sldLayoutId id="2147483879" r:id="rId8"/>
    <p:sldLayoutId id="2147483928" r:id="rId9"/>
    <p:sldLayoutId id="2147484063" r:id="rId10"/>
    <p:sldLayoutId id="2147483880" r:id="rId11"/>
    <p:sldLayoutId id="2147483930" r:id="rId12"/>
    <p:sldLayoutId id="2147484039" r:id="rId13"/>
    <p:sldLayoutId id="2147484064" r:id="rId14"/>
    <p:sldLayoutId id="2147484040" r:id="rId15"/>
    <p:sldLayoutId id="2147483881" r:id="rId16"/>
    <p:sldLayoutId id="2147484065" r:id="rId17"/>
    <p:sldLayoutId id="2147483931" r:id="rId18"/>
    <p:sldLayoutId id="2147483883" r:id="rId19"/>
    <p:sldLayoutId id="2147484066" r:id="rId20"/>
    <p:sldLayoutId id="2147483961" r:id="rId21"/>
    <p:sldLayoutId id="2147483965" r:id="rId22"/>
    <p:sldLayoutId id="2147484067" r:id="rId23"/>
    <p:sldLayoutId id="2147483968" r:id="rId24"/>
    <p:sldLayoutId id="2147484068" r:id="rId25"/>
    <p:sldLayoutId id="2147484041" r:id="rId26"/>
    <p:sldLayoutId id="2147483974" r:id="rId27"/>
    <p:sldLayoutId id="2147484050" r:id="rId28"/>
    <p:sldLayoutId id="2147484049" r:id="rId29"/>
    <p:sldLayoutId id="2147484046" r:id="rId30"/>
    <p:sldLayoutId id="2147484070" r:id="rId31"/>
    <p:sldLayoutId id="2147484069" r:id="rId32"/>
    <p:sldLayoutId id="2147484082" r:id="rId33"/>
    <p:sldLayoutId id="2147483911" r:id="rId34"/>
    <p:sldLayoutId id="2147483941" r:id="rId35"/>
    <p:sldLayoutId id="2147483886" r:id="rId36"/>
    <p:sldLayoutId id="2147484077" r:id="rId37"/>
    <p:sldLayoutId id="2147483884" r:id="rId38"/>
    <p:sldLayoutId id="2147484071" r:id="rId39"/>
    <p:sldLayoutId id="2147483934" r:id="rId40"/>
    <p:sldLayoutId id="2147483966" r:id="rId41"/>
    <p:sldLayoutId id="2147484072" r:id="rId42"/>
    <p:sldLayoutId id="2147483967" r:id="rId43"/>
    <p:sldLayoutId id="2147484035" r:id="rId44"/>
    <p:sldLayoutId id="2147484079" r:id="rId45"/>
    <p:sldLayoutId id="2147483887" r:id="rId46"/>
    <p:sldLayoutId id="2147484080" r:id="rId47"/>
    <p:sldLayoutId id="2147484073" r:id="rId48"/>
    <p:sldLayoutId id="2147483923" r:id="rId49"/>
    <p:sldLayoutId id="2147484074" r:id="rId50"/>
    <p:sldLayoutId id="2147483959" r:id="rId51"/>
    <p:sldLayoutId id="2147484075" r:id="rId52"/>
    <p:sldLayoutId id="2147483925" r:id="rId53"/>
    <p:sldLayoutId id="2147483938" r:id="rId54"/>
    <p:sldLayoutId id="2147484076" r:id="rId55"/>
    <p:sldLayoutId id="2147483937" r:id="rId56"/>
    <p:sldLayoutId id="2147483964" r:id="rId57"/>
    <p:sldLayoutId id="2147483885" r:id="rId58"/>
    <p:sldLayoutId id="2147483963" r:id="rId59"/>
    <p:sldLayoutId id="2147484036" r:id="rId60"/>
    <p:sldLayoutId id="2147484078" r:id="rId61"/>
    <p:sldLayoutId id="2147484043" r:id="rId62"/>
    <p:sldLayoutId id="2147484044" r:id="rId63"/>
    <p:sldLayoutId id="2147484042" r:id="rId64"/>
    <p:sldLayoutId id="2147483912" r:id="rId65"/>
    <p:sldLayoutId id="2147483913" r:id="rId66"/>
    <p:sldLayoutId id="2147483919" r:id="rId67"/>
    <p:sldLayoutId id="2147484083" r:id="rId68"/>
    <p:sldLayoutId id="2147483888" r:id="rId69"/>
    <p:sldLayoutId id="2147483898" r:id="rId70"/>
    <p:sldLayoutId id="2147484034" r:id="rId71"/>
    <p:sldLayoutId id="2147483875" r:id="rId72"/>
    <p:sldLayoutId id="2147483922" r:id="rId73"/>
    <p:sldLayoutId id="2147483927" r:id="rId74"/>
    <p:sldLayoutId id="2147484058" r:id="rId75"/>
    <p:sldLayoutId id="2147484054" r:id="rId76"/>
    <p:sldLayoutId id="2147484055" r:id="rId77"/>
    <p:sldLayoutId id="2147483870" r:id="rId78"/>
    <p:sldLayoutId id="2147484051" r:id="rId79"/>
    <p:sldLayoutId id="2147484057" r:id="rId80"/>
    <p:sldLayoutId id="2147484052" r:id="rId81"/>
    <p:sldLayoutId id="2147484056" r:id="rId82"/>
    <p:sldLayoutId id="2147484053" r:id="rId83"/>
    <p:sldLayoutId id="2147483957" r:id="rId84"/>
    <p:sldLayoutId id="2147483915" r:id="rId8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914309" rtl="0" eaLnBrk="1" latinLnBrk="0" hangingPunct="1">
        <a:lnSpc>
          <a:spcPct val="95000"/>
        </a:lnSpc>
        <a:spcBef>
          <a:spcPct val="0"/>
        </a:spcBef>
        <a:buNone/>
        <a:defRPr sz="3599" b="0" i="0" kern="1200">
          <a:solidFill>
            <a:schemeClr val="accent2"/>
          </a:solidFill>
          <a:latin typeface="Georgia" panose="02040502050405020303" pitchFamily="18" charset="0"/>
          <a:ea typeface="+mj-ea"/>
          <a:cs typeface="Merriweather" panose="02000000000000000000" pitchFamily="2" charset="77"/>
        </a:defRPr>
      </a:lvl1pPr>
    </p:titleStyle>
    <p:bodyStyle>
      <a:lvl1pPr marL="234950" indent="-234950" algn="l" defTabSz="228577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Clr>
          <a:schemeClr val="accent1"/>
        </a:buClr>
        <a:buSzPct val="70000"/>
        <a:buFont typeface="System Font Regular"/>
        <a:buChar char="✚"/>
        <a:tabLst/>
        <a:defRPr sz="2000" b="0" i="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576263" indent="-233363" algn="l" defTabSz="228577" rtl="0" eaLnBrk="1" latinLnBrk="0" hangingPunct="1">
        <a:lnSpc>
          <a:spcPct val="90000"/>
        </a:lnSpc>
        <a:spcBef>
          <a:spcPts val="500"/>
        </a:spcBef>
        <a:spcAft>
          <a:spcPts val="0"/>
        </a:spcAft>
        <a:buClr>
          <a:schemeClr val="accent1"/>
        </a:buClr>
        <a:buSzPct val="70000"/>
        <a:buFont typeface="System Font Regular"/>
        <a:buChar char="✚"/>
        <a:tabLst/>
        <a:defRPr sz="1600" b="0" i="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919163" indent="-233363" algn="l" defTabSz="228577" rtl="0" eaLnBrk="1" latinLnBrk="0" hangingPunct="1">
        <a:lnSpc>
          <a:spcPct val="90000"/>
        </a:lnSpc>
        <a:spcBef>
          <a:spcPts val="500"/>
        </a:spcBef>
        <a:spcAft>
          <a:spcPts val="100"/>
        </a:spcAft>
        <a:buClr>
          <a:schemeClr val="accent1"/>
        </a:buClr>
        <a:buSzPct val="75000"/>
        <a:buFont typeface="System Font Regular"/>
        <a:buChar char="●"/>
        <a:tabLst/>
        <a:defRPr sz="1400" b="0" i="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262063" indent="-233363" algn="l" defTabSz="228577" rtl="0" eaLnBrk="1" latinLnBrk="0" hangingPunct="1">
        <a:lnSpc>
          <a:spcPct val="90000"/>
        </a:lnSpc>
        <a:spcBef>
          <a:spcPts val="500"/>
        </a:spcBef>
        <a:spcAft>
          <a:spcPts val="200"/>
        </a:spcAft>
        <a:buClr>
          <a:schemeClr val="accent1"/>
        </a:buClr>
        <a:buSzPct val="75000"/>
        <a:buFont typeface="System Font Regular"/>
        <a:buChar char="○"/>
        <a:tabLst/>
        <a:defRPr sz="1400" b="0" i="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1604963" indent="-233363" algn="l" defTabSz="228577" rtl="0" eaLnBrk="1" latinLnBrk="0" hangingPunct="1">
        <a:lnSpc>
          <a:spcPct val="90000"/>
        </a:lnSpc>
        <a:spcBef>
          <a:spcPts val="500"/>
        </a:spcBef>
        <a:spcAft>
          <a:spcPts val="0"/>
        </a:spcAft>
        <a:buClr>
          <a:schemeClr val="accent1"/>
        </a:buClr>
        <a:buSzPct val="75000"/>
        <a:buFont typeface="System Font Regular"/>
        <a:buChar char="⁃"/>
        <a:tabLst/>
        <a:defRPr sz="1400" b="0" i="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2194560" indent="-274320" algn="l" defTabSz="914309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>
          <a:schemeClr val="accent2"/>
        </a:buClr>
        <a:buSzPct val="80000"/>
        <a:buFont typeface="System Font Regular"/>
        <a:buChar char="✚"/>
        <a:tabLst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560320" indent="-228600" algn="l" defTabSz="914309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>
          <a:schemeClr val="accent2"/>
        </a:buClr>
        <a:buSzPct val="100000"/>
        <a:buFont typeface="System Font Regular"/>
        <a:buChar char="⁃"/>
        <a:tabLst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926080" indent="-230982" algn="l" defTabSz="914309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>
          <a:schemeClr val="accent2"/>
        </a:buClr>
        <a:buSzPct val="100000"/>
        <a:buFont typeface="System Font Regular"/>
        <a:buChar char="⁃"/>
        <a:tabLst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291840" indent="-228600" algn="l" defTabSz="914309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>
          <a:schemeClr val="accent2"/>
        </a:buClr>
        <a:buFont typeface="System Font Regular"/>
        <a:buChar char="⁃"/>
        <a:tabLst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5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3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7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2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5" userDrawn="1">
          <p15:clr>
            <a:srgbClr val="F26B43"/>
          </p15:clr>
        </p15:guide>
        <p15:guide id="2" pos="7296" userDrawn="1">
          <p15:clr>
            <a:srgbClr val="F26B43"/>
          </p15:clr>
        </p15:guide>
        <p15:guide id="3" orient="horz" pos="3744" userDrawn="1">
          <p15:clr>
            <a:srgbClr val="F26B43"/>
          </p15:clr>
        </p15:guide>
        <p15:guide id="4" orient="horz" pos="1140" userDrawn="1">
          <p15:clr>
            <a:srgbClr val="F26B43"/>
          </p15:clr>
        </p15:guide>
        <p15:guide id="5" orient="horz" pos="1020" userDrawn="1">
          <p15:clr>
            <a:srgbClr val="F26B43"/>
          </p15:clr>
        </p15:guide>
        <p15:guide id="6" orient="horz" pos="360" userDrawn="1">
          <p15:clr>
            <a:srgbClr val="F26B43"/>
          </p15:clr>
        </p15:guide>
        <p15:guide id="7" orient="horz" pos="410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mailto:Benefits.Benadmin@crcgroup.com" TargetMode="External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6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hyperlink" Target="mailto:benefits.benadmin@crcgroup.com" TargetMode="External"/><Relationship Id="rId1" Type="http://schemas.openxmlformats.org/officeDocument/2006/relationships/slideLayout" Target="../slideLayouts/slideLayout3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mailto:benefits.benadmin@crcgroup.com" TargetMode="Externa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239095-EA57-D499-5B66-8474F952E6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5E0743-7FD5-0016-1189-F55C353BA5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335" y="2203935"/>
            <a:ext cx="5169985" cy="2733675"/>
          </a:xfrm>
        </p:spPr>
        <p:txBody>
          <a:bodyPr/>
          <a:lstStyle/>
          <a:p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sz="6000" b="1" dirty="0"/>
              <a:t>Ease → </a:t>
            </a:r>
            <a:br>
              <a:rPr lang="en-US" b="1" dirty="0"/>
            </a:br>
            <a:r>
              <a:rPr lang="en-US" sz="3200" dirty="0"/>
              <a:t>Employee Navigator Migration Walkthrough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5949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40E559-78E8-2187-7E1E-5B2FB5502A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A85D2C-74EF-941E-A5C8-4077468060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314" y="442909"/>
            <a:ext cx="4718924" cy="961628"/>
          </a:xfrm>
        </p:spPr>
        <p:txBody>
          <a:bodyPr/>
          <a:lstStyle/>
          <a:p>
            <a:r>
              <a:rPr lang="en-US" dirty="0"/>
              <a:t>Migration Report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DDA984-0F82-3378-8685-E0D2AD5273AF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609600" y="1814510"/>
            <a:ext cx="3962400" cy="3929062"/>
          </a:xfrm>
        </p:spPr>
        <p:txBody>
          <a:bodyPr>
            <a:noAutofit/>
          </a:bodyPr>
          <a:lstStyle/>
          <a:p>
            <a:r>
              <a:rPr lang="en-US" b="1" dirty="0"/>
              <a:t>Real-time Migration Updates</a:t>
            </a:r>
            <a:br>
              <a:rPr lang="en-US" b="1" dirty="0"/>
            </a:br>
            <a:r>
              <a:rPr lang="en-US" dirty="0"/>
              <a:t>The dashboard displays live status changes during migration, keeping users informed of ongoing data transfers.</a:t>
            </a:r>
          </a:p>
          <a:p>
            <a:r>
              <a:rPr lang="en-US" b="1" dirty="0"/>
              <a:t>Migration Status Change</a:t>
            </a:r>
            <a:br>
              <a:rPr lang="en-US" b="1" dirty="0"/>
            </a:br>
            <a:r>
              <a:rPr lang="en-US" dirty="0"/>
              <a:t>Status updates from “Migrating” to “Migrated” mark the completion of the migration process.</a:t>
            </a:r>
          </a:p>
          <a:p>
            <a:r>
              <a:rPr lang="en-US" b="1" dirty="0"/>
              <a:t>Post-Migration Actions</a:t>
            </a:r>
            <a:br>
              <a:rPr lang="en-US" b="1" dirty="0"/>
            </a:br>
            <a:r>
              <a:rPr lang="en-US" dirty="0"/>
              <a:t>Links become accessible to view groups and reports, facilitating further management after migration. Ease will be in read only. Broker will ensure integrations disconnected </a:t>
            </a:r>
            <a:br>
              <a:rPr lang="en-US" dirty="0"/>
            </a:br>
            <a:endParaRPr lang="en-US" dirty="0"/>
          </a:p>
          <a:p>
            <a:pPr marL="0" indent="0">
              <a:buNone/>
            </a:pPr>
            <a:br>
              <a:rPr lang="en-US" dirty="0"/>
            </a:br>
            <a:endParaRPr lang="en-US" dirty="0"/>
          </a:p>
          <a:p>
            <a:pPr marL="0" indent="0">
              <a:buNone/>
            </a:pPr>
            <a:br>
              <a:rPr lang="en-US" dirty="0"/>
            </a:br>
            <a:endParaRPr lang="en-US" dirty="0"/>
          </a:p>
          <a:p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03801050-AA26-B596-C83E-CD0CE031548B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en-US"/>
              <a:t>Move </a:t>
            </a:r>
            <a:r>
              <a:rPr lang="en-US" b="1"/>
              <a:t>Faster. </a:t>
            </a:r>
            <a:r>
              <a:rPr lang="en-US"/>
              <a:t>Go </a:t>
            </a:r>
            <a:r>
              <a:rPr lang="en-US" b="1"/>
              <a:t>Further.</a:t>
            </a:r>
            <a:endParaRPr lang="en-US" b="1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3837003-001C-91FC-74DD-DF1BAE63A12D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F7E38C8A-ACFC-2244-BA01-BF83E6500A6E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B7E18ED-02F3-2105-7E43-B7CBBDB45E1F}"/>
              </a:ext>
            </a:extLst>
          </p:cNvPr>
          <p:cNvPicPr>
            <a:picLocks noGrp="1" noChangeAspect="1"/>
          </p:cNvPicPr>
          <p:nvPr>
            <p:ph sz="quarter" idx="25"/>
          </p:nvPr>
        </p:nvPicPr>
        <p:blipFill>
          <a:blip r:embed="rId2"/>
          <a:stretch>
            <a:fillRect/>
          </a:stretch>
        </p:blipFill>
        <p:spPr>
          <a:xfrm>
            <a:off x="5200650" y="1800570"/>
            <a:ext cx="6675712" cy="3587799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9339442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ACCC1D-F03D-C895-D032-D003EA3129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B98F32-A67F-BB5A-FD00-27E2244468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314" y="571501"/>
            <a:ext cx="4718924" cy="961628"/>
          </a:xfrm>
        </p:spPr>
        <p:txBody>
          <a:bodyPr/>
          <a:lstStyle/>
          <a:p>
            <a:r>
              <a:rPr lang="en-US" dirty="0"/>
              <a:t>View in </a:t>
            </a:r>
            <a:br>
              <a:rPr lang="en-US" dirty="0"/>
            </a:br>
            <a:r>
              <a:rPr lang="en-US" dirty="0"/>
              <a:t>Employee Navigator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A572D2-9D4E-000D-7593-F87AE82D02E4}"/>
              </a:ext>
            </a:extLst>
          </p:cNvPr>
          <p:cNvSpPr>
            <a:spLocks noGrp="1"/>
          </p:cNvSpPr>
          <p:nvPr>
            <p:ph sz="quarter" idx="24"/>
          </p:nvPr>
        </p:nvSpPr>
        <p:spPr/>
        <p:txBody>
          <a:bodyPr>
            <a:noAutofit/>
          </a:bodyPr>
          <a:lstStyle/>
          <a:p>
            <a:r>
              <a:rPr lang="en-US" sz="2000" b="1" dirty="0"/>
              <a:t>Group is now read only in Ease and viewable in EN</a:t>
            </a:r>
            <a:br>
              <a:rPr lang="en-US" sz="2000" b="1" dirty="0"/>
            </a:br>
            <a:endParaRPr lang="en-US" sz="2000" dirty="0"/>
          </a:p>
          <a:p>
            <a:r>
              <a:rPr lang="en-US" sz="2000" dirty="0"/>
              <a:t>The broker can now view and edit the group as needed in Employee Navigator</a:t>
            </a:r>
          </a:p>
          <a:p>
            <a:pPr marL="0" indent="0">
              <a:buNone/>
            </a:pPr>
            <a:br>
              <a:rPr lang="en-US" dirty="0"/>
            </a:br>
            <a:endParaRPr lang="en-US" dirty="0"/>
          </a:p>
          <a:p>
            <a:pPr marL="0" indent="0">
              <a:buNone/>
            </a:pPr>
            <a:br>
              <a:rPr lang="en-US" dirty="0"/>
            </a:br>
            <a:endParaRPr lang="en-US" dirty="0"/>
          </a:p>
          <a:p>
            <a:pPr marL="0" indent="0">
              <a:buNone/>
            </a:pPr>
            <a:br>
              <a:rPr lang="en-US" dirty="0"/>
            </a:br>
            <a:endParaRPr lang="en-US" dirty="0"/>
          </a:p>
          <a:p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3A15954-119D-AFEE-C7FA-8EEE8AE3D699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en-US"/>
              <a:t>Move </a:t>
            </a:r>
            <a:r>
              <a:rPr lang="en-US" b="1"/>
              <a:t>Faster. </a:t>
            </a:r>
            <a:r>
              <a:rPr lang="en-US"/>
              <a:t>Go </a:t>
            </a:r>
            <a:r>
              <a:rPr lang="en-US" b="1"/>
              <a:t>Further.</a:t>
            </a:r>
            <a:endParaRPr lang="en-US" b="1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EB244F9-5B41-C359-C071-8552B6DCA818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F7E38C8A-ACFC-2244-BA01-BF83E6500A6E}" type="slidenum">
              <a:rPr lang="en-US" smtClean="0"/>
              <a:pPr/>
              <a:t>11</a:t>
            </a:fld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1A9E6A1-A696-22D1-E2AF-2604D9806C89}"/>
              </a:ext>
            </a:extLst>
          </p:cNvPr>
          <p:cNvGrpSpPr/>
          <p:nvPr/>
        </p:nvGrpSpPr>
        <p:grpSpPr>
          <a:xfrm rot="10800000">
            <a:off x="0" y="4843834"/>
            <a:ext cx="4367456" cy="942078"/>
            <a:chOff x="6961632" y="4173978"/>
            <a:chExt cx="10513072" cy="2267712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64F6CFD1-7FB9-902A-2A0A-22BA6AF3F10F}"/>
                </a:ext>
              </a:extLst>
            </p:cNvPr>
            <p:cNvCxnSpPr>
              <a:cxnSpLocks/>
            </p:cNvCxnSpPr>
            <p:nvPr/>
          </p:nvCxnSpPr>
          <p:spPr>
            <a:xfrm>
              <a:off x="8095488" y="5307834"/>
              <a:ext cx="9379216" cy="0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BF379872-40BC-3B88-ADE2-3BD1A91F64A3}"/>
                </a:ext>
              </a:extLst>
            </p:cNvPr>
            <p:cNvSpPr/>
            <p:nvPr/>
          </p:nvSpPr>
          <p:spPr>
            <a:xfrm>
              <a:off x="6961632" y="4173978"/>
              <a:ext cx="2267712" cy="2267712"/>
            </a:xfrm>
            <a:prstGeom prst="ellipse">
              <a:avLst/>
            </a:prstGeom>
            <a:noFill/>
            <a:ln w="19050" cap="flat">
              <a:solidFill>
                <a:schemeClr val="accent2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</p:grp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B5FA8287-4269-E578-6996-A1320DE10A3B}"/>
              </a:ext>
            </a:extLst>
          </p:cNvPr>
          <p:cNvPicPr>
            <a:picLocks noGrp="1" noChangeAspect="1"/>
          </p:cNvPicPr>
          <p:nvPr>
            <p:ph sz="quarter" idx="25"/>
          </p:nvPr>
        </p:nvPicPr>
        <p:blipFill>
          <a:blip r:embed="rId2"/>
          <a:stretch>
            <a:fillRect/>
          </a:stretch>
        </p:blipFill>
        <p:spPr>
          <a:xfrm>
            <a:off x="5543030" y="435821"/>
            <a:ext cx="5702820" cy="2679896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BABDF62-3454-6A1A-2450-1C5BC73763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3030" y="3511222"/>
            <a:ext cx="5702820" cy="2707621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8288585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340273-8291-2E1A-C791-3A80746092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654" y="2211730"/>
            <a:ext cx="6769980" cy="121727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Granting CRC Benefits Broker License Access</a:t>
            </a:r>
          </a:p>
        </p:txBody>
      </p:sp>
      <p:pic>
        <p:nvPicPr>
          <p:cNvPr id="19" name="Picture Placeholder 18">
            <a:extLst>
              <a:ext uri="{FF2B5EF4-FFF2-40B4-BE49-F238E27FC236}">
                <a16:creationId xmlns:a16="http://schemas.microsoft.com/office/drawing/2014/main" id="{6402AE0C-5D0C-E348-9076-D9EFB933044A}"/>
              </a:ext>
            </a:extLst>
          </p:cNvPr>
          <p:cNvPicPr>
            <a:picLocks noGrp="1" noChangeAspect="1"/>
          </p:cNvPicPr>
          <p:nvPr>
            <p:ph type="pic" sz="quarter" idx="26"/>
          </p:nvPr>
        </p:nvPicPr>
        <p:blipFill>
          <a:blip r:embed="rId2"/>
          <a:srcRect t="18768" b="32380"/>
          <a:stretch>
            <a:fillRect/>
          </a:stretch>
        </p:blipFill>
        <p:spPr>
          <a:xfrm>
            <a:off x="0" y="0"/>
            <a:ext cx="8011114" cy="2062163"/>
          </a:xfrm>
          <a:prstGeom prst="rect">
            <a:avLst/>
          </a:prstGeom>
          <a:solidFill>
            <a:srgbClr val="C0C0C0"/>
          </a:solidFill>
        </p:spPr>
      </p:pic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3608773-5C72-DD07-6ED7-527ED1134A95}"/>
              </a:ext>
            </a:extLst>
          </p:cNvPr>
          <p:cNvSpPr>
            <a:spLocks noGrp="1"/>
          </p:cNvSpPr>
          <p:nvPr>
            <p:ph type="ftr" sz="quarter" idx="28"/>
          </p:nvPr>
        </p:nvSpPr>
        <p:spPr/>
        <p:txBody>
          <a:bodyPr/>
          <a:lstStyle/>
          <a:p>
            <a:r>
              <a:rPr lang="en-US" dirty="0"/>
              <a:t>Move </a:t>
            </a:r>
            <a:r>
              <a:rPr lang="en-US" b="1" dirty="0"/>
              <a:t>Faster. </a:t>
            </a:r>
            <a:r>
              <a:rPr lang="en-US" dirty="0"/>
              <a:t>Go </a:t>
            </a:r>
            <a:r>
              <a:rPr lang="en-US" b="1" dirty="0"/>
              <a:t>Further.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CC876BE-921F-31DF-1F7E-AA2E497EFBC8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/>
          <a:p>
            <a:fld id="{F7E38C8A-ACFC-2244-BA01-BF83E6500A6E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D0B1C237-C237-3784-62F7-F6105EC82553}"/>
              </a:ext>
            </a:extLst>
          </p:cNvPr>
          <p:cNvSpPr>
            <a:spLocks noGrp="1"/>
          </p:cNvSpPr>
          <p:nvPr>
            <p:ph sz="quarter" idx="30"/>
          </p:nvPr>
        </p:nvSpPr>
        <p:spPr>
          <a:xfrm>
            <a:off x="428654" y="3898892"/>
            <a:ext cx="7315524" cy="2151952"/>
          </a:xfrm>
        </p:spPr>
        <p:txBody>
          <a:bodyPr numCol="2" spcCol="274320">
            <a:noAutofit/>
          </a:bodyPr>
          <a:lstStyle/>
          <a:p>
            <a:pPr marL="342900" indent="-342900">
              <a:buSzPct val="85000"/>
              <a:buFont typeface="+mj-lt"/>
              <a:buAutoNum type="arabicPeriod"/>
            </a:pPr>
            <a:r>
              <a:rPr lang="en-US" sz="1500" dirty="0"/>
              <a:t>Go to the </a:t>
            </a:r>
            <a:r>
              <a:rPr lang="en-US" sz="1500" b="1" dirty="0"/>
              <a:t>Licensee Home Page </a:t>
            </a:r>
          </a:p>
          <a:p>
            <a:pPr marL="342900" indent="-342900">
              <a:buSzPct val="85000"/>
              <a:buFont typeface="+mj-lt"/>
              <a:buAutoNum type="arabicPeriod"/>
            </a:pPr>
            <a:r>
              <a:rPr lang="en-US" sz="1500" dirty="0"/>
              <a:t>Select the </a:t>
            </a:r>
            <a:r>
              <a:rPr lang="en-US" sz="1500" b="1" dirty="0"/>
              <a:t>Users tab </a:t>
            </a:r>
          </a:p>
          <a:p>
            <a:pPr marL="342900" indent="-342900">
              <a:buSzPct val="85000"/>
              <a:buFont typeface="+mj-lt"/>
              <a:buAutoNum type="arabicPeriod"/>
            </a:pPr>
            <a:r>
              <a:rPr lang="en-US" sz="1500" dirty="0"/>
              <a:t>Click </a:t>
            </a:r>
            <a:r>
              <a:rPr lang="en-US" sz="1500" b="1" dirty="0"/>
              <a:t>Add User </a:t>
            </a:r>
          </a:p>
          <a:p>
            <a:pPr marL="342900" indent="-342900">
              <a:buSzPct val="85000"/>
              <a:buFont typeface="+mj-lt"/>
              <a:buAutoNum type="arabicPeriod"/>
            </a:pPr>
            <a:r>
              <a:rPr lang="en-US" sz="1500" dirty="0"/>
              <a:t>Complete the required profile fields: </a:t>
            </a:r>
          </a:p>
          <a:p>
            <a:pPr marL="342900" indent="-342900">
              <a:buSzPct val="85000"/>
              <a:buFont typeface="+mj-lt"/>
              <a:buAutoNum type="arabicPeriod"/>
            </a:pPr>
            <a:r>
              <a:rPr lang="en-US" sz="1500" dirty="0"/>
              <a:t>Email address - </a:t>
            </a:r>
            <a:r>
              <a:rPr lang="en-US" sz="1500" b="1" dirty="0">
                <a:hlinkClick r:id="rId3"/>
              </a:rPr>
              <a:t>Benefits.Benadmin@crcgroup.com </a:t>
            </a:r>
            <a:endParaRPr lang="en-US" sz="1500" b="1" dirty="0"/>
          </a:p>
          <a:p>
            <a:pPr marL="342900" indent="-342900">
              <a:buSzPct val="85000"/>
              <a:buFont typeface="+mj-lt"/>
              <a:buAutoNum type="arabicPeriod"/>
            </a:pPr>
            <a:r>
              <a:rPr lang="en-US" sz="1500" dirty="0"/>
              <a:t>First name - </a:t>
            </a:r>
            <a:r>
              <a:rPr lang="en-US" sz="1500" b="1" dirty="0"/>
              <a:t>Ben Admin </a:t>
            </a:r>
          </a:p>
          <a:p>
            <a:pPr marL="342900" indent="-342900">
              <a:buSzPct val="85000"/>
              <a:buFont typeface="+mj-lt"/>
              <a:buAutoNum type="arabicPeriod"/>
            </a:pPr>
            <a:r>
              <a:rPr lang="en-US" sz="1500" dirty="0"/>
              <a:t>Last name - </a:t>
            </a:r>
            <a:r>
              <a:rPr lang="en-US" sz="1500" b="1" dirty="0"/>
              <a:t>Team </a:t>
            </a:r>
          </a:p>
          <a:p>
            <a:pPr marL="342900" indent="-342900">
              <a:buSzPct val="85000"/>
              <a:buFont typeface="+mj-lt"/>
              <a:buAutoNum type="arabicPeriod"/>
            </a:pPr>
            <a:r>
              <a:rPr lang="en-US" sz="1500" dirty="0"/>
              <a:t>Leave the user marked </a:t>
            </a:r>
            <a:r>
              <a:rPr lang="en-US" sz="1500" b="1" dirty="0"/>
              <a:t>Active </a:t>
            </a:r>
          </a:p>
          <a:p>
            <a:pPr marL="342900" indent="-342900">
              <a:buSzPct val="85000"/>
              <a:buFont typeface="+mj-lt"/>
              <a:buAutoNum type="arabicPeriod"/>
            </a:pPr>
            <a:r>
              <a:rPr lang="en-US" sz="1500" dirty="0"/>
              <a:t>Save the user profile</a:t>
            </a:r>
          </a:p>
          <a:p>
            <a:pPr marL="342900" indent="-342900">
              <a:buSzPct val="85000"/>
              <a:buFont typeface="+mj-lt"/>
              <a:buAutoNum type="arabicPeriod"/>
            </a:pPr>
            <a:r>
              <a:rPr lang="en-US" sz="1500" dirty="0"/>
              <a:t>Manage Login - Change 2FA to Email </a:t>
            </a:r>
            <a:r>
              <a:rPr lang="en-US" sz="1500" i="1" dirty="0">
                <a:solidFill>
                  <a:srgbClr val="FF0000"/>
                </a:solidFill>
              </a:rPr>
              <a:t>(Required) </a:t>
            </a:r>
          </a:p>
          <a:p>
            <a:pPr marL="342900" indent="-342900">
              <a:buSzPct val="85000"/>
              <a:buFont typeface="+mj-lt"/>
              <a:buAutoNum type="arabicPeriod"/>
            </a:pPr>
            <a:r>
              <a:rPr lang="en-US" sz="1500" dirty="0"/>
              <a:t>Use </a:t>
            </a:r>
            <a:r>
              <a:rPr lang="en-US" sz="1500" b="1" dirty="0"/>
              <a:t>Send Registration </a:t>
            </a:r>
            <a:r>
              <a:rPr lang="en-US" sz="1500" dirty="0"/>
              <a:t>from the manage login page if they need to register 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BAD8173E-A152-15BC-3C42-A192AB13A924}"/>
              </a:ext>
            </a:extLst>
          </p:cNvPr>
          <p:cNvSpPr txBox="1">
            <a:spLocks/>
          </p:cNvSpPr>
          <p:nvPr/>
        </p:nvSpPr>
        <p:spPr>
          <a:xfrm>
            <a:off x="308234" y="3429000"/>
            <a:ext cx="7702880" cy="496777"/>
          </a:xfrm>
          <a:prstGeom prst="rect">
            <a:avLst/>
          </a:prstGeom>
        </p:spPr>
        <p:txBody>
          <a:bodyPr/>
          <a:lstStyle>
            <a:lvl1pPr marL="234950" indent="-234950" algn="l" defTabSz="228577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System Font Regular"/>
              <a:buChar char="✚"/>
              <a:tabLst/>
              <a:defRPr sz="20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576263" indent="-233363" algn="l" defTabSz="228577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System Font Regular"/>
              <a:buChar char="✚"/>
              <a:tabLst/>
              <a:defRPr sz="16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919163" indent="-233363" algn="l" defTabSz="228577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100"/>
              </a:spcAft>
              <a:buClr>
                <a:schemeClr val="accent1"/>
              </a:buClr>
              <a:buSzPct val="75000"/>
              <a:buFont typeface="System Font Regular"/>
              <a:buChar char="●"/>
              <a:tabLst/>
              <a:defRPr sz="14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262063" indent="-233363" algn="l" defTabSz="228577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200"/>
              </a:spcAft>
              <a:buClr>
                <a:schemeClr val="accent1"/>
              </a:buClr>
              <a:buSzPct val="75000"/>
              <a:buFont typeface="System Font Regular"/>
              <a:buChar char="○"/>
              <a:tabLst/>
              <a:defRPr sz="14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604963" indent="-233363" algn="l" defTabSz="228577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System Font Regular"/>
              <a:buChar char="⁃"/>
              <a:tabLst/>
              <a:defRPr sz="14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194560" indent="-274320" algn="l" defTabSz="91430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80000"/>
              <a:buFont typeface="System Font Regular"/>
              <a:buChar char="✚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60320" indent="-228600" algn="l" defTabSz="91430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System Font Regular"/>
              <a:buChar char="⁃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26080" indent="-230982" algn="l" defTabSz="91430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System Font Regular"/>
              <a:buChar char="⁃"/>
              <a:tabLst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91840" indent="-228600" algn="l" defTabSz="91430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Font typeface="System Font Regular"/>
              <a:buChar char="⁃"/>
              <a:tabLst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b="1" dirty="0">
                <a:solidFill>
                  <a:srgbClr val="C00000"/>
                </a:solidFill>
              </a:rPr>
              <a:t>TO ADD A LICENSEE USER SO THEY CAN BUILD GROUPS, START AT THE LICENSEE LEVEL: 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E7E9E4EA-19D7-3FC2-B2D1-2BF3C9B5B61B}"/>
              </a:ext>
            </a:extLst>
          </p:cNvPr>
          <p:cNvSpPr txBox="1">
            <a:spLocks/>
          </p:cNvSpPr>
          <p:nvPr/>
        </p:nvSpPr>
        <p:spPr>
          <a:xfrm>
            <a:off x="8300146" y="2594384"/>
            <a:ext cx="3583620" cy="3155614"/>
          </a:xfrm>
          <a:prstGeom prst="rect">
            <a:avLst/>
          </a:prstGeom>
        </p:spPr>
        <p:txBody>
          <a:bodyPr/>
          <a:lstStyle>
            <a:lvl1pPr marL="234950" indent="-234950" algn="l" defTabSz="228577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System Font Regular"/>
              <a:buChar char="✚"/>
              <a:tabLst/>
              <a:defRPr sz="20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576263" indent="-233363" algn="l" defTabSz="228577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System Font Regular"/>
              <a:buChar char="✚"/>
              <a:tabLst/>
              <a:defRPr sz="16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919163" indent="-233363" algn="l" defTabSz="228577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100"/>
              </a:spcAft>
              <a:buClr>
                <a:schemeClr val="accent1"/>
              </a:buClr>
              <a:buSzPct val="75000"/>
              <a:buFont typeface="System Font Regular"/>
              <a:buChar char="●"/>
              <a:tabLst/>
              <a:defRPr sz="14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262063" indent="-233363" algn="l" defTabSz="228577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200"/>
              </a:spcAft>
              <a:buClr>
                <a:schemeClr val="accent1"/>
              </a:buClr>
              <a:buSzPct val="75000"/>
              <a:buFont typeface="System Font Regular"/>
              <a:buChar char="○"/>
              <a:tabLst/>
              <a:defRPr sz="14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604963" indent="-233363" algn="l" defTabSz="228577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System Font Regular"/>
              <a:buChar char="⁃"/>
              <a:tabLst/>
              <a:defRPr sz="14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194560" indent="-274320" algn="l" defTabSz="91430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80000"/>
              <a:buFont typeface="System Font Regular"/>
              <a:buChar char="✚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60320" indent="-228600" algn="l" defTabSz="91430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System Font Regular"/>
              <a:buChar char="⁃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26080" indent="-230982" algn="l" defTabSz="91430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System Font Regular"/>
              <a:buChar char="⁃"/>
              <a:tabLst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91840" indent="-228600" algn="l" defTabSz="91430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Font typeface="System Font Regular"/>
              <a:buChar char="⁃"/>
              <a:tabLst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+mj-lt"/>
              <a:buAutoNum type="arabicPeriod"/>
            </a:pPr>
            <a:r>
              <a:rPr lang="en-US" sz="1800" dirty="0">
                <a:solidFill>
                  <a:schemeClr val="bg1"/>
                </a:solidFill>
              </a:rPr>
              <a:t>Go to the </a:t>
            </a:r>
            <a:r>
              <a:rPr lang="en-US" sz="1800" b="1" dirty="0">
                <a:solidFill>
                  <a:schemeClr val="bg1"/>
                </a:solidFill>
              </a:rPr>
              <a:t>Licensee Account </a:t>
            </a:r>
            <a:r>
              <a:rPr lang="en-US" sz="1800" dirty="0">
                <a:solidFill>
                  <a:schemeClr val="bg1"/>
                </a:solidFill>
              </a:rPr>
              <a:t>&gt; </a:t>
            </a:r>
            <a:r>
              <a:rPr lang="en-US" sz="1800" b="1" dirty="0">
                <a:solidFill>
                  <a:schemeClr val="bg1"/>
                </a:solidFill>
              </a:rPr>
              <a:t>Users 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00" dirty="0">
                <a:solidFill>
                  <a:schemeClr val="bg1"/>
                </a:solidFill>
              </a:rPr>
              <a:t>Click the </a:t>
            </a:r>
            <a:r>
              <a:rPr lang="en-US" sz="1800" b="1" dirty="0">
                <a:solidFill>
                  <a:schemeClr val="bg1"/>
                </a:solidFill>
              </a:rPr>
              <a:t>edit pencil</a:t>
            </a:r>
            <a:r>
              <a:rPr lang="en-US" sz="1800" dirty="0">
                <a:solidFill>
                  <a:schemeClr val="bg1"/>
                </a:solidFill>
              </a:rPr>
              <a:t> next to that user 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00" dirty="0">
                <a:solidFill>
                  <a:schemeClr val="bg1"/>
                </a:solidFill>
              </a:rPr>
              <a:t> Click </a:t>
            </a:r>
            <a:r>
              <a:rPr lang="en-US" sz="1800" b="1" dirty="0">
                <a:solidFill>
                  <a:schemeClr val="bg1"/>
                </a:solidFill>
              </a:rPr>
              <a:t>Open Access 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00" dirty="0">
                <a:solidFill>
                  <a:schemeClr val="bg1"/>
                </a:solidFill>
              </a:rPr>
              <a:t>Assign them to the appropriate team (Everything default team) or specific company</a:t>
            </a:r>
          </a:p>
          <a:p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6089CBF1-E8FC-CA38-DE57-F1D47CFADCC6}"/>
              </a:ext>
            </a:extLst>
          </p:cNvPr>
          <p:cNvSpPr txBox="1">
            <a:spLocks/>
          </p:cNvSpPr>
          <p:nvPr/>
        </p:nvSpPr>
        <p:spPr>
          <a:xfrm>
            <a:off x="8326482" y="1392589"/>
            <a:ext cx="3583620" cy="496777"/>
          </a:xfrm>
          <a:prstGeom prst="rect">
            <a:avLst/>
          </a:prstGeom>
        </p:spPr>
        <p:txBody>
          <a:bodyPr/>
          <a:lstStyle>
            <a:lvl1pPr marL="234950" indent="-234950" algn="l" defTabSz="228577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System Font Regular"/>
              <a:buChar char="✚"/>
              <a:tabLst/>
              <a:defRPr sz="20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576263" indent="-233363" algn="l" defTabSz="228577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System Font Regular"/>
              <a:buChar char="✚"/>
              <a:tabLst/>
              <a:defRPr sz="16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919163" indent="-233363" algn="l" defTabSz="228577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100"/>
              </a:spcAft>
              <a:buClr>
                <a:schemeClr val="accent1"/>
              </a:buClr>
              <a:buSzPct val="75000"/>
              <a:buFont typeface="System Font Regular"/>
              <a:buChar char="●"/>
              <a:tabLst/>
              <a:defRPr sz="14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262063" indent="-233363" algn="l" defTabSz="228577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200"/>
              </a:spcAft>
              <a:buClr>
                <a:schemeClr val="accent1"/>
              </a:buClr>
              <a:buSzPct val="75000"/>
              <a:buFont typeface="System Font Regular"/>
              <a:buChar char="○"/>
              <a:tabLst/>
              <a:defRPr sz="14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604963" indent="-233363" algn="l" defTabSz="228577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System Font Regular"/>
              <a:buChar char="⁃"/>
              <a:tabLst/>
              <a:defRPr sz="14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194560" indent="-274320" algn="l" defTabSz="91430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80000"/>
              <a:buFont typeface="System Font Regular"/>
              <a:buChar char="✚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60320" indent="-228600" algn="l" defTabSz="91430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System Font Regular"/>
              <a:buChar char="⁃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26080" indent="-230982" algn="l" defTabSz="91430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System Font Regular"/>
              <a:buChar char="⁃"/>
              <a:tabLst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91840" indent="-228600" algn="l" defTabSz="91430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Font typeface="System Font Regular"/>
              <a:buChar char="⁃"/>
              <a:tabLst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>
                <a:solidFill>
                  <a:schemeClr val="bg1"/>
                </a:solidFill>
              </a:rPr>
              <a:t>TO GIVE THE LICENSEE USER ACCESS TO BUILD/MANAGE GROUPS: 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EB803DC-64BD-2612-AA07-C4CF680E4E81}"/>
              </a:ext>
            </a:extLst>
          </p:cNvPr>
          <p:cNvSpPr txBox="1"/>
          <p:nvPr/>
        </p:nvSpPr>
        <p:spPr>
          <a:xfrm>
            <a:off x="3084689" y="3344628"/>
            <a:ext cx="6169378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chemeClr val="bg1"/>
                </a:solidFill>
              </a:rPr>
              <a:t>TO GIVE THE LICENSEE USER ACCESS TO BUILD/MANAGE GROUPS: </a:t>
            </a:r>
          </a:p>
        </p:txBody>
      </p:sp>
    </p:spTree>
    <p:extLst>
      <p:ext uri="{BB962C8B-B14F-4D97-AF65-F5344CB8AC3E}">
        <p14:creationId xmlns:p14="http://schemas.microsoft.com/office/powerpoint/2010/main" val="3407861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B7A21F-19E2-1BF2-F14B-FCD6B9760B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/>
              <a:t>Questions?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AC0EAB-57ED-B4C3-7A07-488D458F142B}"/>
              </a:ext>
            </a:extLst>
          </p:cNvPr>
          <p:cNvSpPr>
            <a:spLocks noGrp="1"/>
          </p:cNvSpPr>
          <p:nvPr>
            <p:ph sz="quarter" idx="24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sz="2000" b="1" dirty="0"/>
              <a:t>Contact CRC Benefits’ Online Enrollment team: </a:t>
            </a:r>
            <a:r>
              <a:rPr lang="en-US" sz="2000" b="1" dirty="0" err="1">
                <a:hlinkClick r:id="rId2"/>
              </a:rPr>
              <a:t>benefits.benadmin@crcgroup.com</a:t>
            </a:r>
            <a:endParaRPr lang="en-US" b="1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D284A1-5F50-88D2-DF32-DA0AB692BBC1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en-US"/>
              <a:t>Move </a:t>
            </a:r>
            <a:r>
              <a:rPr lang="en-US" b="1"/>
              <a:t>Faster. </a:t>
            </a:r>
            <a:r>
              <a:rPr lang="en-US"/>
              <a:t>Go </a:t>
            </a:r>
            <a:r>
              <a:rPr lang="en-US" b="1"/>
              <a:t>Further.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E3CB34-9D72-AA64-7CE8-79369E6B3753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F7E38C8A-ACFC-2244-BA01-BF83E6500A6E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D181ED31-4107-8439-AF14-B39319B987A1}"/>
              </a:ext>
            </a:extLst>
          </p:cNvPr>
          <p:cNvPicPr>
            <a:picLocks noGrp="1" noChangeAspect="1"/>
          </p:cNvPicPr>
          <p:nvPr>
            <p:ph type="pic" sz="quarter" idx="23"/>
          </p:nvPr>
        </p:nvPicPr>
        <p:blipFill>
          <a:blip r:embed="rId3"/>
          <a:srcRect l="16677" r="16677"/>
          <a:stretch>
            <a:fillRect/>
          </a:stretch>
        </p:blipFill>
        <p:spPr>
          <a:prstGeom prst="ellipse">
            <a:avLst/>
          </a:prstGeom>
          <a:solidFill>
            <a:srgbClr val="3A3A3A"/>
          </a:solidFill>
          <a:ln w="25400">
            <a:solidFill>
              <a:srgbClr val="DD1F26"/>
            </a:solidFill>
          </a:ln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02C79326-D8D8-7283-C8E3-17B8F9876230}"/>
              </a:ext>
            </a:extLst>
          </p:cNvPr>
          <p:cNvGrpSpPr/>
          <p:nvPr/>
        </p:nvGrpSpPr>
        <p:grpSpPr>
          <a:xfrm rot="10800000">
            <a:off x="0" y="4843834"/>
            <a:ext cx="4367456" cy="942078"/>
            <a:chOff x="6961632" y="4173978"/>
            <a:chExt cx="10513072" cy="2267712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58B22EDB-F77E-C5CD-40A4-D5A5396FFEEA}"/>
                </a:ext>
              </a:extLst>
            </p:cNvPr>
            <p:cNvCxnSpPr>
              <a:cxnSpLocks/>
            </p:cNvCxnSpPr>
            <p:nvPr/>
          </p:nvCxnSpPr>
          <p:spPr>
            <a:xfrm>
              <a:off x="8095488" y="5307834"/>
              <a:ext cx="9379216" cy="0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FBB6B305-8C51-0283-257C-26E57C7E2184}"/>
                </a:ext>
              </a:extLst>
            </p:cNvPr>
            <p:cNvSpPr/>
            <p:nvPr/>
          </p:nvSpPr>
          <p:spPr>
            <a:xfrm>
              <a:off x="6961632" y="4173978"/>
              <a:ext cx="2267712" cy="2267712"/>
            </a:xfrm>
            <a:prstGeom prst="ellipse">
              <a:avLst/>
            </a:prstGeom>
            <a:noFill/>
            <a:ln w="19050" cap="flat">
              <a:solidFill>
                <a:schemeClr val="accent2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9904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49B188-9ED9-E224-2091-C8DA9F1AD4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CRC Benefits Migration Assistance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17FF70-E60F-3DE5-C1F8-B3FFDEAC33D9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/>
              <a:t>Move </a:t>
            </a:r>
            <a:r>
              <a:rPr lang="en-US" b="1"/>
              <a:t>Faster. </a:t>
            </a:r>
            <a:r>
              <a:rPr lang="en-US"/>
              <a:t>Go </a:t>
            </a:r>
            <a:r>
              <a:rPr lang="en-US" b="1"/>
              <a:t>Further.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FB2B9F-19CC-4793-40EC-6BA4350B570B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F7E38C8A-ACFC-2244-BA01-BF83E6500A6E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DB206E7F-9033-A766-0EC4-A08B0289906D}"/>
              </a:ext>
            </a:extLst>
          </p:cNvPr>
          <p:cNvSpPr/>
          <p:nvPr/>
        </p:nvSpPr>
        <p:spPr>
          <a:xfrm>
            <a:off x="6456639" y="1905949"/>
            <a:ext cx="5117823" cy="3738106"/>
          </a:xfrm>
          <a:prstGeom prst="roundRect">
            <a:avLst/>
          </a:prstGeom>
          <a:gradFill>
            <a:gsLst>
              <a:gs pos="80000">
                <a:schemeClr val="bg2">
                  <a:alpha val="87125"/>
                </a:schemeClr>
              </a:gs>
              <a:gs pos="0">
                <a:schemeClr val="bg2">
                  <a:alpha val="26926"/>
                </a:schemeClr>
              </a:gs>
            </a:gsLst>
            <a:lin ang="6600000" scaled="0"/>
          </a:gradFill>
          <a:ln w="12700">
            <a:gradFill>
              <a:gsLst>
                <a:gs pos="46000">
                  <a:schemeClr val="accent3"/>
                </a:gs>
                <a:gs pos="0">
                  <a:schemeClr val="accent1">
                    <a:alpha val="60423"/>
                  </a:schemeClr>
                </a:gs>
                <a:gs pos="83000">
                  <a:schemeClr val="accent2">
                    <a:alpha val="59622"/>
                  </a:schemeClr>
                </a:gs>
                <a:gs pos="100000">
                  <a:schemeClr val="accent2">
                    <a:alpha val="60244"/>
                  </a:schemeClr>
                </a:gs>
              </a:gsLst>
              <a:lin ang="2700000" scaled="0"/>
            </a:gradFill>
          </a:ln>
          <a:effectLst>
            <a:outerShdw blurRad="110724" dist="43737" dir="2700000" algn="tl" rotWithShape="0">
              <a:prstClr val="black">
                <a:alpha val="19751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3A921016-5AFB-242D-7C61-89613BB257B0}"/>
              </a:ext>
            </a:extLst>
          </p:cNvPr>
          <p:cNvSpPr/>
          <p:nvPr/>
        </p:nvSpPr>
        <p:spPr>
          <a:xfrm>
            <a:off x="617538" y="1905949"/>
            <a:ext cx="5117823" cy="3738106"/>
          </a:xfrm>
          <a:prstGeom prst="roundRect">
            <a:avLst/>
          </a:prstGeom>
          <a:gradFill>
            <a:gsLst>
              <a:gs pos="80000">
                <a:schemeClr val="bg2">
                  <a:alpha val="87125"/>
                </a:schemeClr>
              </a:gs>
              <a:gs pos="0">
                <a:schemeClr val="bg2">
                  <a:alpha val="26926"/>
                </a:schemeClr>
              </a:gs>
            </a:gsLst>
            <a:lin ang="6600000" scaled="0"/>
          </a:gradFill>
          <a:ln w="12700">
            <a:gradFill>
              <a:gsLst>
                <a:gs pos="46000">
                  <a:schemeClr val="accent3"/>
                </a:gs>
                <a:gs pos="0">
                  <a:schemeClr val="accent1">
                    <a:alpha val="60423"/>
                  </a:schemeClr>
                </a:gs>
                <a:gs pos="83000">
                  <a:schemeClr val="accent2">
                    <a:alpha val="59622"/>
                  </a:schemeClr>
                </a:gs>
                <a:gs pos="100000">
                  <a:schemeClr val="accent2">
                    <a:alpha val="60244"/>
                  </a:schemeClr>
                </a:gs>
              </a:gsLst>
              <a:lin ang="2700000" scaled="0"/>
            </a:gradFill>
          </a:ln>
          <a:effectLst>
            <a:outerShdw blurRad="110724" dist="43737" dir="2700000" algn="tl" rotWithShape="0">
              <a:prstClr val="black">
                <a:alpha val="19751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33A841BC-3CF2-35D8-498B-8EED9E4DA1BB}"/>
              </a:ext>
            </a:extLst>
          </p:cNvPr>
          <p:cNvSpPr txBox="1">
            <a:spLocks/>
          </p:cNvSpPr>
          <p:nvPr/>
        </p:nvSpPr>
        <p:spPr>
          <a:xfrm>
            <a:off x="7074177" y="2290194"/>
            <a:ext cx="5117823" cy="277783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l" defTabSz="228577" rtl="0" eaLnBrk="1" latinLnBrk="0" hangingPunct="0">
              <a:lnSpc>
                <a:spcPct val="90000"/>
              </a:lnSpc>
              <a:spcBef>
                <a:spcPts val="0"/>
              </a:spcBef>
              <a:spcAft>
                <a:spcPts val="900"/>
              </a:spcAft>
              <a:buClr>
                <a:schemeClr val="accent1"/>
              </a:buClr>
              <a:buSzPct val="70000"/>
              <a:buFont typeface="System Font Regular"/>
              <a:buNone/>
              <a:tabLst/>
              <a:defRPr lang="en-US" sz="2000" b="1" i="0" kern="1200" cap="all" spc="50" baseline="0" dirty="0">
                <a:solidFill>
                  <a:schemeClr val="accent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576263" indent="-233363" algn="l" defTabSz="228577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System Font Regular"/>
              <a:buChar char="✚"/>
              <a:tabLst/>
              <a:defRPr sz="16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919163" indent="-233363" algn="l" defTabSz="228577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100"/>
              </a:spcAft>
              <a:buClr>
                <a:schemeClr val="accent1"/>
              </a:buClr>
              <a:buSzPct val="75000"/>
              <a:buFont typeface="System Font Regular"/>
              <a:buChar char="●"/>
              <a:tabLst/>
              <a:defRPr sz="14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262063" indent="-233363" algn="l" defTabSz="228577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200"/>
              </a:spcAft>
              <a:buClr>
                <a:schemeClr val="accent1"/>
              </a:buClr>
              <a:buSzPct val="75000"/>
              <a:buFont typeface="System Font Regular"/>
              <a:buChar char="○"/>
              <a:tabLst/>
              <a:defRPr sz="14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604963" indent="-233363" algn="l" defTabSz="228577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System Font Regular"/>
              <a:buChar char="⁃"/>
              <a:tabLst/>
              <a:defRPr sz="14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194560" indent="-274320" algn="l" defTabSz="91430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80000"/>
              <a:buFont typeface="System Font Regular"/>
              <a:buChar char="✚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60320" indent="-228600" algn="l" defTabSz="91430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System Font Regular"/>
              <a:buChar char="⁃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26080" indent="-230982" algn="l" defTabSz="91430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System Font Regular"/>
              <a:buChar char="⁃"/>
              <a:tabLst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91840" indent="-228600" algn="l" defTabSz="91430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Font typeface="System Font Regular"/>
              <a:buChar char="⁃"/>
              <a:tabLst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support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B158F7B0-6246-3747-BB60-1D39CD974343}"/>
              </a:ext>
            </a:extLst>
          </p:cNvPr>
          <p:cNvSpPr txBox="1">
            <a:spLocks/>
          </p:cNvSpPr>
          <p:nvPr/>
        </p:nvSpPr>
        <p:spPr>
          <a:xfrm>
            <a:off x="1188942" y="2290195"/>
            <a:ext cx="5117823" cy="277783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l" defTabSz="228577" rtl="0" eaLnBrk="1" latinLnBrk="0" hangingPunct="0">
              <a:lnSpc>
                <a:spcPct val="90000"/>
              </a:lnSpc>
              <a:spcBef>
                <a:spcPts val="0"/>
              </a:spcBef>
              <a:spcAft>
                <a:spcPts val="900"/>
              </a:spcAft>
              <a:buClr>
                <a:schemeClr val="accent1"/>
              </a:buClr>
              <a:buSzPct val="70000"/>
              <a:buFont typeface="System Font Regular"/>
              <a:buNone/>
              <a:tabLst/>
              <a:defRPr lang="en-US" sz="2000" b="1" i="0" kern="1200" cap="all" spc="50" baseline="0" dirty="0">
                <a:solidFill>
                  <a:schemeClr val="accent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576263" indent="-233363" algn="l" defTabSz="228577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System Font Regular"/>
              <a:buChar char="✚"/>
              <a:tabLst/>
              <a:defRPr sz="16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919163" indent="-233363" algn="l" defTabSz="228577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100"/>
              </a:spcAft>
              <a:buClr>
                <a:schemeClr val="accent1"/>
              </a:buClr>
              <a:buSzPct val="75000"/>
              <a:buFont typeface="System Font Regular"/>
              <a:buChar char="●"/>
              <a:tabLst/>
              <a:defRPr sz="14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262063" indent="-233363" algn="l" defTabSz="228577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200"/>
              </a:spcAft>
              <a:buClr>
                <a:schemeClr val="accent1"/>
              </a:buClr>
              <a:buSzPct val="75000"/>
              <a:buFont typeface="System Font Regular"/>
              <a:buChar char="○"/>
              <a:tabLst/>
              <a:defRPr sz="14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604963" indent="-233363" algn="l" defTabSz="228577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System Font Regular"/>
              <a:buChar char="⁃"/>
              <a:tabLst/>
              <a:defRPr sz="14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194560" indent="-274320" algn="l" defTabSz="91430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80000"/>
              <a:buFont typeface="System Font Regular"/>
              <a:buChar char="✚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60320" indent="-228600" algn="l" defTabSz="91430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System Font Regular"/>
              <a:buChar char="⁃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26080" indent="-230982" algn="l" defTabSz="91430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System Font Regular"/>
              <a:buChar char="⁃"/>
              <a:tabLst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91840" indent="-228600" algn="l" defTabSz="91430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Font typeface="System Font Regular"/>
              <a:buChar char="⁃"/>
              <a:tabLst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resources</a:t>
            </a:r>
          </a:p>
        </p:txBody>
      </p:sp>
      <p:sp>
        <p:nvSpPr>
          <p:cNvPr id="12" name="Content Placeholder 1">
            <a:extLst>
              <a:ext uri="{FF2B5EF4-FFF2-40B4-BE49-F238E27FC236}">
                <a16:creationId xmlns:a16="http://schemas.microsoft.com/office/drawing/2014/main" id="{092C14FB-9A0F-13D3-7E8C-84F925A53D35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1192553" y="2742384"/>
            <a:ext cx="5110600" cy="3537715"/>
          </a:xfrm>
        </p:spPr>
        <p:txBody>
          <a:bodyPr/>
          <a:lstStyle/>
          <a:p>
            <a:r>
              <a:rPr lang="en-US" dirty="0"/>
              <a:t>Ease → EN Checklist</a:t>
            </a:r>
          </a:p>
          <a:p>
            <a:r>
              <a:rPr lang="en-US" dirty="0"/>
              <a:t>Migration FAQs</a:t>
            </a:r>
          </a:p>
          <a:p>
            <a:r>
              <a:rPr lang="en-US" dirty="0"/>
              <a:t>Adding a Company</a:t>
            </a:r>
          </a:p>
          <a:p>
            <a:r>
              <a:rPr lang="en-US" dirty="0"/>
              <a:t>Enabling CRC Benefits in EN</a:t>
            </a:r>
          </a:p>
          <a:p>
            <a:r>
              <a:rPr lang="en-US" dirty="0"/>
              <a:t>How to Video</a:t>
            </a:r>
          </a:p>
          <a:p>
            <a:endParaRPr lang="en-US" dirty="0"/>
          </a:p>
        </p:txBody>
      </p:sp>
      <p:sp>
        <p:nvSpPr>
          <p:cNvPr id="13" name="Content Placeholder 1">
            <a:extLst>
              <a:ext uri="{FF2B5EF4-FFF2-40B4-BE49-F238E27FC236}">
                <a16:creationId xmlns:a16="http://schemas.microsoft.com/office/drawing/2014/main" id="{F063B7B3-8D7A-FCBF-528F-28ACA333752D}"/>
              </a:ext>
            </a:extLst>
          </p:cNvPr>
          <p:cNvSpPr txBox="1">
            <a:spLocks/>
          </p:cNvSpPr>
          <p:nvPr/>
        </p:nvSpPr>
        <p:spPr>
          <a:xfrm>
            <a:off x="7024431" y="2712993"/>
            <a:ext cx="5110600" cy="353771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34950" indent="-234950" algn="l" defTabSz="228577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System Font Regular"/>
              <a:buChar char="✚"/>
              <a:tabLst/>
              <a:defRPr sz="20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576263" indent="-233363" algn="l" defTabSz="228577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System Font Regular"/>
              <a:buChar char="✚"/>
              <a:tabLst/>
              <a:defRPr sz="16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919163" indent="-233363" algn="l" defTabSz="228577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100"/>
              </a:spcAft>
              <a:buClr>
                <a:schemeClr val="accent1"/>
              </a:buClr>
              <a:buSzPct val="75000"/>
              <a:buFont typeface="System Font Regular"/>
              <a:buChar char="●"/>
              <a:tabLst/>
              <a:defRPr sz="14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262063" indent="-233363" algn="l" defTabSz="228577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200"/>
              </a:spcAft>
              <a:buClr>
                <a:schemeClr val="accent1"/>
              </a:buClr>
              <a:buSzPct val="75000"/>
              <a:buFont typeface="System Font Regular"/>
              <a:buChar char="○"/>
              <a:tabLst/>
              <a:defRPr sz="14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604963" indent="-233363" algn="l" defTabSz="228577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System Font Regular"/>
              <a:buChar char="⁃"/>
              <a:tabLst/>
              <a:defRPr sz="14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194560" indent="-274320" algn="l" defTabSz="91430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80000"/>
              <a:buFont typeface="System Font Regular"/>
              <a:buChar char="✚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60320" indent="-228600" algn="l" defTabSz="91430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System Font Regular"/>
              <a:buChar char="⁃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26080" indent="-230982" algn="l" defTabSz="91430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System Font Regular"/>
              <a:buChar char="⁃"/>
              <a:tabLst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91840" indent="-228600" algn="l" defTabSz="91430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Font typeface="System Font Regular"/>
              <a:buChar char="⁃"/>
              <a:tabLst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Help auditing warning/errors in Ease</a:t>
            </a:r>
          </a:p>
          <a:p>
            <a:r>
              <a:rPr lang="en-US" dirty="0"/>
              <a:t>Assist updating Employee Navigator</a:t>
            </a:r>
          </a:p>
          <a:p>
            <a:r>
              <a:rPr lang="en-US" dirty="0"/>
              <a:t>Discuss strategy surrounding timing of migration</a:t>
            </a:r>
          </a:p>
          <a:p>
            <a:r>
              <a:rPr lang="en-US" dirty="0"/>
              <a:t>Questions, contact: </a:t>
            </a:r>
            <a:r>
              <a:rPr lang="en-US" b="1" dirty="0" err="1">
                <a:hlinkClick r:id="rId2"/>
              </a:rPr>
              <a:t>benefits.benadmin@crcgroup.com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9338385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FDBA0B-F3C5-6A93-50C7-D3BE66EC4A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F10C24-2ECA-3A72-884E-8ED116AA43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Open the Migration Dashboard in Ease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CFBDD4-F0CF-DF5B-F767-21B907D44F7D}"/>
              </a:ext>
            </a:extLst>
          </p:cNvPr>
          <p:cNvSpPr>
            <a:spLocks noGrp="1"/>
          </p:cNvSpPr>
          <p:nvPr>
            <p:ph sz="quarter" idx="24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b="1" dirty="0"/>
              <a:t>Accessing the Migration Dashboard</a:t>
            </a:r>
            <a:br>
              <a:rPr lang="en-US" b="1" dirty="0"/>
            </a:br>
            <a:r>
              <a:rPr lang="en-US" dirty="0"/>
              <a:t>Users select the EN Migration option in Ease to view all groups and their migration status in one place.</a:t>
            </a:r>
            <a:br>
              <a:rPr lang="en-US" dirty="0"/>
            </a:br>
            <a:endParaRPr lang="en-US" dirty="0"/>
          </a:p>
          <a:p>
            <a:pPr>
              <a:lnSpc>
                <a:spcPct val="100000"/>
              </a:lnSpc>
            </a:pPr>
            <a:r>
              <a:rPr lang="en-US" b="1" dirty="0"/>
              <a:t>Centralized Group Status</a:t>
            </a:r>
            <a:br>
              <a:rPr lang="en-US" b="1" dirty="0"/>
            </a:br>
            <a:r>
              <a:rPr lang="en-US" dirty="0"/>
              <a:t>Dashboard displays readiness, employee counts, plan counts, and next-step indicators for groups.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CF361EA-3DD6-B45C-20FC-1B2B88798C92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en-US"/>
              <a:t>Move </a:t>
            </a:r>
            <a:r>
              <a:rPr lang="en-US" b="1"/>
              <a:t>Faster. </a:t>
            </a:r>
            <a:r>
              <a:rPr lang="en-US"/>
              <a:t>Go </a:t>
            </a:r>
            <a:r>
              <a:rPr lang="en-US" b="1"/>
              <a:t>Further.</a:t>
            </a:r>
            <a:endParaRPr lang="en-US" b="1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6CAA418-AABD-5FE4-7BFF-BD30C5C4D618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F7E38C8A-ACFC-2244-BA01-BF83E6500A6E}" type="slidenum">
              <a:rPr lang="en-US" smtClean="0"/>
              <a:pPr/>
              <a:t>3</a:t>
            </a:fld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3A77F81-4813-1473-F870-6B4128C7B82A}"/>
              </a:ext>
            </a:extLst>
          </p:cNvPr>
          <p:cNvGrpSpPr/>
          <p:nvPr/>
        </p:nvGrpSpPr>
        <p:grpSpPr>
          <a:xfrm rot="10800000">
            <a:off x="0" y="4843834"/>
            <a:ext cx="4367456" cy="942078"/>
            <a:chOff x="6961632" y="4173978"/>
            <a:chExt cx="10513072" cy="2267712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03AF7F30-E84E-F411-5EB8-919D1465821F}"/>
                </a:ext>
              </a:extLst>
            </p:cNvPr>
            <p:cNvCxnSpPr>
              <a:cxnSpLocks/>
            </p:cNvCxnSpPr>
            <p:nvPr/>
          </p:nvCxnSpPr>
          <p:spPr>
            <a:xfrm>
              <a:off x="8095488" y="5307834"/>
              <a:ext cx="9379216" cy="0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3F4C6874-555E-D060-38E4-56F0A7633474}"/>
                </a:ext>
              </a:extLst>
            </p:cNvPr>
            <p:cNvSpPr/>
            <p:nvPr/>
          </p:nvSpPr>
          <p:spPr>
            <a:xfrm>
              <a:off x="6961632" y="4173978"/>
              <a:ext cx="2267712" cy="2267712"/>
            </a:xfrm>
            <a:prstGeom prst="ellipse">
              <a:avLst/>
            </a:prstGeom>
            <a:noFill/>
            <a:ln w="19050" cap="flat">
              <a:solidFill>
                <a:schemeClr val="accent2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AB5DC2F7-C31E-A6ED-4215-3D6D4681EE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1574" y="1890205"/>
            <a:ext cx="6791906" cy="2800936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1018395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6B41A3-FF14-643C-1A34-FF78FE6CB2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302934-4B95-6AB0-6E75-956C7FF289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Refresh Readiness </a:t>
            </a:r>
            <a:br>
              <a:rPr lang="en-US" dirty="0"/>
            </a:br>
            <a:r>
              <a:rPr lang="en-US" dirty="0"/>
              <a:t>+ Review Status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D6B1E5-E21C-4571-F7CD-A408C30D93A4}"/>
              </a:ext>
            </a:extLst>
          </p:cNvPr>
          <p:cNvSpPr>
            <a:spLocks noGrp="1"/>
          </p:cNvSpPr>
          <p:nvPr>
            <p:ph sz="quarter" idx="24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Refresh Function Purpose</a:t>
            </a:r>
            <a:br>
              <a:rPr lang="en-US" b="1" dirty="0"/>
            </a:br>
            <a:r>
              <a:rPr lang="en-US" dirty="0"/>
              <a:t>The Refresh feature updates group data to reflect recent changes and ensures compliance with migration rules.</a:t>
            </a:r>
            <a:br>
              <a:rPr lang="en-US" dirty="0"/>
            </a:br>
            <a:endParaRPr lang="en-US" dirty="0"/>
          </a:p>
          <a:p>
            <a:r>
              <a:rPr lang="en-US" b="1" dirty="0"/>
              <a:t>Readiness Indicators</a:t>
            </a:r>
            <a:br>
              <a:rPr lang="en-US" b="1" dirty="0"/>
            </a:br>
            <a:r>
              <a:rPr lang="en-US" dirty="0"/>
              <a:t>Readiness status shows errors, warnings, or readiness to guide migration decisions and preparation.</a:t>
            </a:r>
            <a:br>
              <a:rPr lang="en-US" dirty="0"/>
            </a:br>
            <a:endParaRPr lang="en-US" dirty="0"/>
          </a:p>
          <a:p>
            <a:r>
              <a:rPr lang="en-US" b="1" dirty="0"/>
              <a:t>Importance of Review</a:t>
            </a:r>
            <a:br>
              <a:rPr lang="en-US" b="1" dirty="0"/>
            </a:br>
            <a:r>
              <a:rPr lang="en-US" dirty="0"/>
              <a:t>Groups can be migrated with warnings but not with errors.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53E5BEC-E4B4-C100-98B5-C82445E67CCD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en-US"/>
              <a:t>Move </a:t>
            </a:r>
            <a:r>
              <a:rPr lang="en-US" b="1"/>
              <a:t>Faster. </a:t>
            </a:r>
            <a:r>
              <a:rPr lang="en-US"/>
              <a:t>Go </a:t>
            </a:r>
            <a:r>
              <a:rPr lang="en-US" b="1"/>
              <a:t>Further.</a:t>
            </a:r>
            <a:endParaRPr lang="en-US" b="1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91D9357-585C-6F3E-32AB-0846A2ADA917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F7E38C8A-ACFC-2244-BA01-BF83E6500A6E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94CABB7-CCFB-10A9-DA4C-A10C53634F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1286" y="2071688"/>
            <a:ext cx="6616270" cy="3138487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8138073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F61021-143B-D70D-8A7A-430A1944A0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View the Migration Readiness Report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58C787-C7D7-6A4D-BEBF-872D22439F2C}"/>
              </a:ext>
            </a:extLst>
          </p:cNvPr>
          <p:cNvSpPr>
            <a:spLocks noGrp="1"/>
          </p:cNvSpPr>
          <p:nvPr>
            <p:ph sz="quarter" idx="24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b="1" dirty="0"/>
              <a:t>Detailed Diagnostic Insight</a:t>
            </a:r>
            <a:br>
              <a:rPr lang="en-US" b="1" dirty="0"/>
            </a:br>
            <a:r>
              <a:rPr lang="en-US" dirty="0"/>
              <a:t>The report identifies specific issues affecting migration at both company and employee levels for precise troubleshooting.</a:t>
            </a:r>
          </a:p>
          <a:p>
            <a:r>
              <a:rPr lang="en-US" b="1" dirty="0"/>
              <a:t>Clear Error Identification</a:t>
            </a:r>
            <a:br>
              <a:rPr lang="en-US" b="1" dirty="0"/>
            </a:br>
            <a:r>
              <a:rPr lang="en-US" dirty="0"/>
              <a:t>Errors are clearly highlighted with explanations, helping users understand and resolve critical blocking issues effectively.</a:t>
            </a:r>
          </a:p>
          <a:p>
            <a:r>
              <a:rPr lang="en-US" b="1" dirty="0"/>
              <a:t>Guidance on Warnings</a:t>
            </a:r>
            <a:br>
              <a:rPr lang="en-US" b="1" dirty="0"/>
            </a:br>
            <a:r>
              <a:rPr lang="en-US" dirty="0"/>
              <a:t>Warnings provide helpful guidance on items that might need attention but do not prevent migration progress.</a:t>
            </a:r>
          </a:p>
          <a:p>
            <a:r>
              <a:rPr lang="en-US" b="1" dirty="0"/>
              <a:t>Facilitates Smooth Migration</a:t>
            </a:r>
            <a:br>
              <a:rPr lang="en-US" b="1" dirty="0"/>
            </a:br>
            <a:r>
              <a:rPr lang="en-US" dirty="0"/>
              <a:t>The report removes guesswork, enabling targeted corrective actions that 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4178B88A-182F-06B3-AFA4-E7EA7B8E424C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en-US"/>
              <a:t>Move </a:t>
            </a:r>
            <a:r>
              <a:rPr lang="en-US" b="1"/>
              <a:t>Faster. </a:t>
            </a:r>
            <a:r>
              <a:rPr lang="en-US"/>
              <a:t>Go </a:t>
            </a:r>
            <a:r>
              <a:rPr lang="en-US" b="1"/>
              <a:t>Further.</a:t>
            </a:r>
            <a:endParaRPr lang="en-US" b="1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9568ACA-D5C8-DCB9-B59A-AD9A858E7C32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F7E38C8A-ACFC-2244-BA01-BF83E6500A6E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6EBE0456-D04F-5815-F776-747AD796C3AF}"/>
              </a:ext>
            </a:extLst>
          </p:cNvPr>
          <p:cNvPicPr>
            <a:picLocks noGrp="1" noChangeAspect="1"/>
          </p:cNvPicPr>
          <p:nvPr>
            <p:ph sz="quarter" idx="25"/>
          </p:nvPr>
        </p:nvPicPr>
        <p:blipFill>
          <a:blip r:embed="rId2"/>
          <a:stretch>
            <a:fillRect/>
          </a:stretch>
        </p:blipFill>
        <p:spPr>
          <a:xfrm>
            <a:off x="5248644" y="1371600"/>
            <a:ext cx="6117440" cy="4114800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788661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5E676B-60A5-F5B0-BD39-F356E9360D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314" y="571500"/>
            <a:ext cx="4718924" cy="1144411"/>
          </a:xfrm>
        </p:spPr>
        <p:txBody>
          <a:bodyPr/>
          <a:lstStyle/>
          <a:p>
            <a:r>
              <a:rPr lang="en-US" dirty="0"/>
              <a:t>Resolve Blocking Mirrors Before Migration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002B7F-EA1D-7348-AB87-15A9AD7857CA}"/>
              </a:ext>
            </a:extLst>
          </p:cNvPr>
          <p:cNvSpPr>
            <a:spLocks noGrp="1"/>
          </p:cNvSpPr>
          <p:nvPr>
            <p:ph sz="quarter" idx="24"/>
          </p:nvPr>
        </p:nvSpPr>
        <p:spPr/>
        <p:txBody>
          <a:bodyPr>
            <a:noAutofit/>
          </a:bodyPr>
          <a:lstStyle/>
          <a:p>
            <a:r>
              <a:rPr lang="en-US" b="1" dirty="0"/>
              <a:t>Identify Blocking Errors</a:t>
            </a:r>
            <a:br>
              <a:rPr lang="en-US" b="1" dirty="0"/>
            </a:br>
            <a:r>
              <a:rPr lang="en-US" dirty="0"/>
              <a:t>Blocking errors like missing URLs and invalid SSNs must be identified before migration can proceed.</a:t>
            </a:r>
            <a:br>
              <a:rPr lang="en-US" dirty="0"/>
            </a:br>
            <a:endParaRPr lang="en-US" dirty="0"/>
          </a:p>
          <a:p>
            <a:r>
              <a:rPr lang="en-US" b="1" dirty="0"/>
              <a:t>Use Readiness Report</a:t>
            </a:r>
            <a:br>
              <a:rPr lang="en-US" b="1" dirty="0"/>
            </a:br>
            <a:r>
              <a:rPr lang="en-US" dirty="0"/>
              <a:t>The readiness report provides direct links to fix errors efficiently and accurately.</a:t>
            </a:r>
            <a:br>
              <a:rPr lang="en-US" dirty="0"/>
            </a:br>
            <a:endParaRPr lang="en-US" dirty="0"/>
          </a:p>
          <a:p>
            <a:r>
              <a:rPr lang="en-US" b="1" dirty="0"/>
              <a:t>Confirm and Refresh Status</a:t>
            </a:r>
            <a:br>
              <a:rPr lang="en-US" b="1" dirty="0"/>
            </a:br>
            <a:r>
              <a:rPr lang="en-US" dirty="0"/>
              <a:t>After corrections, confirm fixes are saved and refresh status to verify errors are resolved.</a:t>
            </a:r>
            <a:br>
              <a:rPr lang="en-US" dirty="0"/>
            </a:br>
            <a:endParaRPr lang="en-US" dirty="0"/>
          </a:p>
          <a:p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7501B76-B030-F61E-8093-39B6892A82C5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en-US"/>
              <a:t>Move </a:t>
            </a:r>
            <a:r>
              <a:rPr lang="en-US" b="1"/>
              <a:t>Faster. </a:t>
            </a:r>
            <a:r>
              <a:rPr lang="en-US"/>
              <a:t>Go </a:t>
            </a:r>
            <a:r>
              <a:rPr lang="en-US" b="1"/>
              <a:t>Further.</a:t>
            </a:r>
            <a:endParaRPr lang="en-US" b="1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455E9CF-C76B-6BCD-65E2-780E76696CFB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F7E38C8A-ACFC-2244-BA01-BF83E6500A6E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ED709805-67DE-9A83-34AF-F962EA99E203}"/>
              </a:ext>
            </a:extLst>
          </p:cNvPr>
          <p:cNvPicPr>
            <a:picLocks noGrp="1" noChangeAspect="1"/>
          </p:cNvPicPr>
          <p:nvPr>
            <p:ph sz="quarter" idx="25"/>
          </p:nvPr>
        </p:nvPicPr>
        <p:blipFill>
          <a:blip r:embed="rId2"/>
          <a:stretch>
            <a:fillRect/>
          </a:stretch>
        </p:blipFill>
        <p:spPr>
          <a:xfrm>
            <a:off x="5206170" y="2996008"/>
            <a:ext cx="6375400" cy="1180310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810690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9311AE-9C9E-3051-F69A-FF48A2F772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62D26A-23F9-9480-9F92-46C5C44960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314" y="571500"/>
            <a:ext cx="4718924" cy="1144411"/>
          </a:xfrm>
        </p:spPr>
        <p:txBody>
          <a:bodyPr/>
          <a:lstStyle/>
          <a:p>
            <a:br>
              <a:rPr lang="en-US" dirty="0"/>
            </a:br>
            <a:br>
              <a:rPr lang="en-US" dirty="0"/>
            </a:br>
            <a:r>
              <a:rPr lang="en-US" dirty="0"/>
              <a:t>Click Migrate to </a:t>
            </a:r>
            <a:br>
              <a:rPr lang="en-US" dirty="0"/>
            </a:br>
            <a:r>
              <a:rPr lang="en-US" dirty="0"/>
              <a:t>Start the Process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DE0865-2047-D302-9E2B-B2FBA0C14FF1}"/>
              </a:ext>
            </a:extLst>
          </p:cNvPr>
          <p:cNvSpPr>
            <a:spLocks noGrp="1"/>
          </p:cNvSpPr>
          <p:nvPr>
            <p:ph sz="quarter" idx="24"/>
          </p:nvPr>
        </p:nvSpPr>
        <p:spPr/>
        <p:txBody>
          <a:bodyPr>
            <a:noAutofit/>
          </a:bodyPr>
          <a:lstStyle/>
          <a:p>
            <a:r>
              <a:rPr lang="en-US" b="1" dirty="0"/>
              <a:t>Initiate Migration</a:t>
            </a:r>
            <a:br>
              <a:rPr lang="en-US" b="1" dirty="0"/>
            </a:br>
            <a:r>
              <a:rPr lang="en-US" dirty="0"/>
              <a:t>Clicking Migrate starts the formal data transfer from Ease to Employee Navigator after all errors are fixed.</a:t>
            </a:r>
            <a:br>
              <a:rPr lang="en-US" dirty="0"/>
            </a:br>
            <a:endParaRPr lang="en-US" dirty="0"/>
          </a:p>
          <a:p>
            <a:r>
              <a:rPr lang="en-US" b="1" dirty="0"/>
              <a:t>Confirm Readiness</a:t>
            </a:r>
            <a:br>
              <a:rPr lang="en-US" b="1" dirty="0"/>
            </a:br>
            <a:r>
              <a:rPr lang="en-US" dirty="0"/>
              <a:t>Ensure no critical updates occur during migration to avoid losing changes or data inconsistencies.</a:t>
            </a:r>
            <a:br>
              <a:rPr lang="en-US" dirty="0"/>
            </a:br>
            <a:endParaRPr lang="en-US" dirty="0"/>
          </a:p>
          <a:p>
            <a:r>
              <a:rPr lang="en-US" b="1" dirty="0"/>
              <a:t>Migration Process Importance</a:t>
            </a:r>
            <a:br>
              <a:rPr lang="en-US" b="1" dirty="0"/>
            </a:br>
            <a:r>
              <a:rPr lang="en-US" dirty="0"/>
              <a:t>Clicking Migrate confirms that all preparation steps are complete</a:t>
            </a:r>
          </a:p>
          <a:p>
            <a:pPr marL="0" indent="0">
              <a:buNone/>
            </a:pPr>
            <a:br>
              <a:rPr lang="en-US" dirty="0"/>
            </a:br>
            <a:endParaRPr lang="en-US" dirty="0"/>
          </a:p>
          <a:p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AEF8B9B-34D1-9186-152E-269C21A71B67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en-US"/>
              <a:t>Move </a:t>
            </a:r>
            <a:r>
              <a:rPr lang="en-US" b="1"/>
              <a:t>Faster. </a:t>
            </a:r>
            <a:r>
              <a:rPr lang="en-US"/>
              <a:t>Go </a:t>
            </a:r>
            <a:r>
              <a:rPr lang="en-US" b="1"/>
              <a:t>Further.</a:t>
            </a:r>
            <a:endParaRPr lang="en-US" b="1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BF0220F-C769-94C9-7237-F36399EC81AB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F7E38C8A-ACFC-2244-BA01-BF83E6500A6E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55131E2-2681-B0E6-9D6D-47B9C040ED2E}"/>
              </a:ext>
            </a:extLst>
          </p:cNvPr>
          <p:cNvPicPr>
            <a:picLocks noGrp="1" noChangeAspect="1"/>
          </p:cNvPicPr>
          <p:nvPr>
            <p:ph sz="quarter" idx="25"/>
          </p:nvPr>
        </p:nvPicPr>
        <p:blipFill>
          <a:blip r:embed="rId2"/>
          <a:stretch>
            <a:fillRect/>
          </a:stretch>
        </p:blipFill>
        <p:spPr>
          <a:xfrm>
            <a:off x="5206170" y="2036394"/>
            <a:ext cx="6375400" cy="2785212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6862394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F583C9-6815-EE6D-49A8-88CD631D0F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12DD5B-67BD-3FC1-0064-820DD7C3F7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314" y="571500"/>
            <a:ext cx="4718924" cy="1144411"/>
          </a:xfrm>
        </p:spPr>
        <p:txBody>
          <a:bodyPr/>
          <a:lstStyle/>
          <a:p>
            <a:br>
              <a:rPr lang="en-US" dirty="0"/>
            </a:br>
            <a:br>
              <a:rPr lang="en-US" dirty="0"/>
            </a:br>
            <a:r>
              <a:rPr lang="en-US" dirty="0"/>
              <a:t>Confirm Brokerage Destination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191A67-496D-6974-0D71-9F398875D5D6}"/>
              </a:ext>
            </a:extLst>
          </p:cNvPr>
          <p:cNvSpPr>
            <a:spLocks noGrp="1"/>
          </p:cNvSpPr>
          <p:nvPr>
            <p:ph sz="quarter" idx="24"/>
          </p:nvPr>
        </p:nvSpPr>
        <p:spPr/>
        <p:txBody>
          <a:bodyPr>
            <a:noAutofit/>
          </a:bodyPr>
          <a:lstStyle/>
          <a:p>
            <a:r>
              <a:rPr lang="en-US" b="1" dirty="0"/>
              <a:t>Brokerage Confirmation Importance</a:t>
            </a:r>
            <a:br>
              <a:rPr lang="en-US" b="1" dirty="0"/>
            </a:br>
            <a:r>
              <a:rPr lang="en-US" dirty="0"/>
              <a:t>Confirming the correct brokerage ensures proper administrative and support access after migration.</a:t>
            </a:r>
            <a:br>
              <a:rPr lang="en-US" dirty="0"/>
            </a:br>
            <a:endParaRPr lang="en-US" dirty="0"/>
          </a:p>
          <a:p>
            <a:r>
              <a:rPr lang="en-US" b="1" dirty="0"/>
              <a:t>User Verification Step</a:t>
            </a:r>
            <a:br>
              <a:rPr lang="en-US" b="1" dirty="0"/>
            </a:br>
            <a:r>
              <a:rPr lang="en-US" dirty="0"/>
              <a:t>Users must carefully verify the brokerage name to avoid errors in group association.</a:t>
            </a:r>
          </a:p>
          <a:p>
            <a:pPr marL="0" indent="0">
              <a:buNone/>
            </a:pPr>
            <a:br>
              <a:rPr lang="en-US" dirty="0"/>
            </a:br>
            <a:endParaRPr lang="en-US" dirty="0"/>
          </a:p>
          <a:p>
            <a:pPr marL="0" indent="0">
              <a:buNone/>
            </a:pPr>
            <a:br>
              <a:rPr lang="en-US" dirty="0"/>
            </a:br>
            <a:endParaRPr lang="en-US" dirty="0"/>
          </a:p>
          <a:p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6FD3A411-C498-7541-58EE-76607EA2CCEC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en-US"/>
              <a:t>Move </a:t>
            </a:r>
            <a:r>
              <a:rPr lang="en-US" b="1"/>
              <a:t>Faster. </a:t>
            </a:r>
            <a:r>
              <a:rPr lang="en-US"/>
              <a:t>Go </a:t>
            </a:r>
            <a:r>
              <a:rPr lang="en-US" b="1"/>
              <a:t>Further.</a:t>
            </a:r>
            <a:endParaRPr lang="en-US" b="1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3300329-12A8-7D00-FF64-F66C6E3EBF00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F7E38C8A-ACFC-2244-BA01-BF83E6500A6E}" type="slidenum">
              <a:rPr lang="en-US" smtClean="0"/>
              <a:pPr/>
              <a:t>8</a:t>
            </a:fld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957E4FE-4850-675C-48AD-21CC48168907}"/>
              </a:ext>
            </a:extLst>
          </p:cNvPr>
          <p:cNvGrpSpPr/>
          <p:nvPr/>
        </p:nvGrpSpPr>
        <p:grpSpPr>
          <a:xfrm rot="10800000">
            <a:off x="0" y="4843834"/>
            <a:ext cx="4367456" cy="942078"/>
            <a:chOff x="6961632" y="4173978"/>
            <a:chExt cx="10513072" cy="2267712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5128267C-5127-7D9C-29DA-37E953C85C5F}"/>
                </a:ext>
              </a:extLst>
            </p:cNvPr>
            <p:cNvCxnSpPr>
              <a:cxnSpLocks/>
            </p:cNvCxnSpPr>
            <p:nvPr/>
          </p:nvCxnSpPr>
          <p:spPr>
            <a:xfrm>
              <a:off x="8095488" y="5307834"/>
              <a:ext cx="9379216" cy="0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334576E7-4350-FF99-DF4A-D2E54BD0E867}"/>
                </a:ext>
              </a:extLst>
            </p:cNvPr>
            <p:cNvSpPr/>
            <p:nvPr/>
          </p:nvSpPr>
          <p:spPr>
            <a:xfrm>
              <a:off x="6961632" y="4173978"/>
              <a:ext cx="2267712" cy="2267712"/>
            </a:xfrm>
            <a:prstGeom prst="ellipse">
              <a:avLst/>
            </a:prstGeom>
            <a:noFill/>
            <a:ln w="19050" cap="flat">
              <a:solidFill>
                <a:schemeClr val="accent2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</p:grp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235BAC31-6289-28FB-CE2C-4F87E56D5190}"/>
              </a:ext>
            </a:extLst>
          </p:cNvPr>
          <p:cNvPicPr>
            <a:picLocks noGrp="1" noChangeAspect="1"/>
          </p:cNvPicPr>
          <p:nvPr>
            <p:ph sz="quarter" idx="25"/>
          </p:nvPr>
        </p:nvPicPr>
        <p:blipFill>
          <a:blip r:embed="rId2"/>
          <a:stretch>
            <a:fillRect/>
          </a:stretch>
        </p:blipFill>
        <p:spPr>
          <a:xfrm>
            <a:off x="5327130" y="1600201"/>
            <a:ext cx="6375400" cy="3541889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7499409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523384-623D-12EC-7CA9-29FF7A6105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DA63CB-5AA8-6B69-1198-178D1DCF7F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314" y="571500"/>
            <a:ext cx="4718924" cy="1144411"/>
          </a:xfrm>
        </p:spPr>
        <p:txBody>
          <a:bodyPr/>
          <a:lstStyle/>
          <a:p>
            <a:br>
              <a:rPr lang="en-US" dirty="0"/>
            </a:br>
            <a:br>
              <a:rPr lang="en-US" dirty="0"/>
            </a:br>
            <a:r>
              <a:rPr lang="en-US" dirty="0"/>
              <a:t>Migration In Progress and Completion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39F71F-2C1F-4C6F-9BBF-7E4E00D9C81A}"/>
              </a:ext>
            </a:extLst>
          </p:cNvPr>
          <p:cNvSpPr>
            <a:spLocks noGrp="1"/>
          </p:cNvSpPr>
          <p:nvPr>
            <p:ph sz="quarter" idx="24"/>
          </p:nvPr>
        </p:nvSpPr>
        <p:spPr/>
        <p:txBody>
          <a:bodyPr>
            <a:noAutofit/>
          </a:bodyPr>
          <a:lstStyle/>
          <a:p>
            <a:r>
              <a:rPr lang="en-US" sz="2000" b="1" dirty="0"/>
              <a:t>Click on the Migration Report</a:t>
            </a:r>
            <a:br>
              <a:rPr lang="en-US" sz="2000" b="1" dirty="0"/>
            </a:br>
            <a:r>
              <a:rPr lang="en-US" sz="2000" dirty="0"/>
              <a:t>This tool will note items migrated and any items that need to be manually updated in Employee Navigator</a:t>
            </a:r>
            <a:br>
              <a:rPr lang="en-US" dirty="0"/>
            </a:br>
            <a:endParaRPr lang="en-US" dirty="0"/>
          </a:p>
          <a:p>
            <a:pPr marL="0" indent="0">
              <a:buNone/>
            </a:pPr>
            <a:br>
              <a:rPr lang="en-US" dirty="0"/>
            </a:br>
            <a:endParaRPr lang="en-US" dirty="0"/>
          </a:p>
          <a:p>
            <a:pPr marL="0" indent="0">
              <a:buNone/>
            </a:pPr>
            <a:br>
              <a:rPr lang="en-US" dirty="0"/>
            </a:br>
            <a:endParaRPr lang="en-US" dirty="0"/>
          </a:p>
          <a:p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CB9BEC2-4E9B-DAE4-039A-C9AF8F4611CF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en-US"/>
              <a:t>Move </a:t>
            </a:r>
            <a:r>
              <a:rPr lang="en-US" b="1"/>
              <a:t>Faster. </a:t>
            </a:r>
            <a:r>
              <a:rPr lang="en-US"/>
              <a:t>Go </a:t>
            </a:r>
            <a:r>
              <a:rPr lang="en-US" b="1"/>
              <a:t>Further.</a:t>
            </a:r>
            <a:endParaRPr lang="en-US" b="1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52AA039-5721-FAF4-90B0-794571B50AA0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F7E38C8A-ACFC-2244-BA01-BF83E6500A6E}" type="slidenum">
              <a:rPr lang="en-US" smtClean="0"/>
              <a:pPr/>
              <a:t>9</a:t>
            </a:fld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6FC54AE-2AC6-155F-2C94-CD2EBE9E29D2}"/>
              </a:ext>
            </a:extLst>
          </p:cNvPr>
          <p:cNvGrpSpPr/>
          <p:nvPr/>
        </p:nvGrpSpPr>
        <p:grpSpPr>
          <a:xfrm rot="10800000">
            <a:off x="0" y="4843834"/>
            <a:ext cx="4367456" cy="942078"/>
            <a:chOff x="6961632" y="4173978"/>
            <a:chExt cx="10513072" cy="2267712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BDB657D4-9691-D98E-C102-8D64FA160D68}"/>
                </a:ext>
              </a:extLst>
            </p:cNvPr>
            <p:cNvCxnSpPr>
              <a:cxnSpLocks/>
            </p:cNvCxnSpPr>
            <p:nvPr/>
          </p:nvCxnSpPr>
          <p:spPr>
            <a:xfrm>
              <a:off x="8095488" y="5307834"/>
              <a:ext cx="9379216" cy="0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D1200195-CF2B-BA21-97ED-570159E7B097}"/>
                </a:ext>
              </a:extLst>
            </p:cNvPr>
            <p:cNvSpPr/>
            <p:nvPr/>
          </p:nvSpPr>
          <p:spPr>
            <a:xfrm>
              <a:off x="6961632" y="4173978"/>
              <a:ext cx="2267712" cy="2267712"/>
            </a:xfrm>
            <a:prstGeom prst="ellipse">
              <a:avLst/>
            </a:prstGeom>
            <a:noFill/>
            <a:ln w="19050" cap="flat">
              <a:solidFill>
                <a:schemeClr val="accent2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</p:grp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6999458B-B5E1-6AE6-4288-9D68E4D9339D}"/>
              </a:ext>
            </a:extLst>
          </p:cNvPr>
          <p:cNvPicPr>
            <a:picLocks noGrp="1" noChangeAspect="1"/>
          </p:cNvPicPr>
          <p:nvPr>
            <p:ph sz="quarter" idx="25"/>
          </p:nvPr>
        </p:nvPicPr>
        <p:blipFill>
          <a:blip r:embed="rId2"/>
          <a:stretch>
            <a:fillRect/>
          </a:stretch>
        </p:blipFill>
        <p:spPr>
          <a:xfrm>
            <a:off x="4947822" y="1940488"/>
            <a:ext cx="6855354" cy="2374335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7824785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CRC Template Slides_BLACK+RED">
  <a:themeElements>
    <a:clrScheme name="CRC Color Palette - MS365">
      <a:dk1>
        <a:srgbClr val="000000"/>
      </a:dk1>
      <a:lt1>
        <a:srgbClr val="FFFFFF"/>
      </a:lt1>
      <a:dk2>
        <a:srgbClr val="3A3A3A"/>
      </a:dk2>
      <a:lt2>
        <a:srgbClr val="EFEFEF"/>
      </a:lt2>
      <a:accent1>
        <a:srgbClr val="C00000"/>
      </a:accent1>
      <a:accent2>
        <a:srgbClr val="DD1F26"/>
      </a:accent2>
      <a:accent3>
        <a:srgbClr val="C0C0C0"/>
      </a:accent3>
      <a:accent4>
        <a:srgbClr val="8B0000"/>
      </a:accent4>
      <a:accent5>
        <a:srgbClr val="1F6499"/>
      </a:accent5>
      <a:accent6>
        <a:srgbClr val="7F7F7F"/>
      </a:accent6>
      <a:hlink>
        <a:srgbClr val="DD1F26"/>
      </a:hlink>
      <a:folHlink>
        <a:srgbClr val="C17E1C"/>
      </a:folHlink>
    </a:clrScheme>
    <a:fontScheme name="Georgia">
      <a:majorFont>
        <a:latin typeface="Georgia" panose="020405020504050203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bri" panose="020405020504050203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>
          <a:gsLst>
            <a:gs pos="80000">
              <a:schemeClr val="bg2">
                <a:alpha val="87125"/>
              </a:schemeClr>
            </a:gs>
            <a:gs pos="0">
              <a:schemeClr val="bg2">
                <a:alpha val="26926"/>
              </a:schemeClr>
            </a:gs>
          </a:gsLst>
          <a:lin ang="6600000" scaled="0"/>
        </a:gradFill>
        <a:ln w="12700">
          <a:gradFill>
            <a:gsLst>
              <a:gs pos="46000">
                <a:schemeClr val="accent3"/>
              </a:gs>
              <a:gs pos="0">
                <a:schemeClr val="accent1">
                  <a:alpha val="60423"/>
                </a:schemeClr>
              </a:gs>
              <a:gs pos="83000">
                <a:schemeClr val="accent2">
                  <a:alpha val="59622"/>
                </a:schemeClr>
              </a:gs>
              <a:gs pos="100000">
                <a:schemeClr val="accent2">
                  <a:alpha val="60244"/>
                </a:schemeClr>
              </a:gs>
            </a:gsLst>
            <a:lin ang="2700000" scaled="0"/>
          </a:gradFill>
        </a:ln>
        <a:effectLst>
          <a:outerShdw blurRad="110724" dist="43737" dir="2700000" algn="tl" rotWithShape="0">
            <a:prstClr val="black">
              <a:alpha val="19751"/>
            </a:prstClr>
          </a:outerShdw>
        </a:effectLst>
      </a:spPr>
      <a:bodyPr lIns="0" tIns="0" rIns="0" bIns="0" rtlCol="0" anchor="ctr"/>
      <a:lstStyle>
        <a:defPPr algn="ctr">
          <a:defRPr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/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BENE_Benefits General PPT Template" id="{436AA3F4-B105-1346-B438-4D71FE24B39C}" vid="{1D3CF987-06FA-FB45-86D3-DB4E8D9BC21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4AC8D96F0137143B9800DF302C189B2" ma:contentTypeVersion="17" ma:contentTypeDescription="Create a new document." ma:contentTypeScope="" ma:versionID="6fc7e33ff7ede1f9d64aedeb918b239d">
  <xsd:schema xmlns:xsd="http://www.w3.org/2001/XMLSchema" xmlns:xs="http://www.w3.org/2001/XMLSchema" xmlns:p="http://schemas.microsoft.com/office/2006/metadata/properties" xmlns:ns1="http://schemas.microsoft.com/sharepoint/v3" xmlns:ns2="eeab6827-afe2-41c5-bba6-0112b9054dee" xmlns:ns3="7f76bb6a-912d-46c7-8424-371055528adf" targetNamespace="http://schemas.microsoft.com/office/2006/metadata/properties" ma:root="true" ma:fieldsID="b928898ef9d4a90e6726979a2156ba37" ns1:_="" ns2:_="" ns3:_="">
    <xsd:import namespace="http://schemas.microsoft.com/sharepoint/v3"/>
    <xsd:import namespace="eeab6827-afe2-41c5-bba6-0112b9054dee"/>
    <xsd:import namespace="7f76bb6a-912d-46c7-8424-371055528ad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LengthInSeconds" minOccurs="0"/>
                <xsd:element ref="ns2:Notes" minOccurs="0"/>
                <xsd:element ref="ns1:_ip_UnifiedCompliancePolicyProperties" minOccurs="0"/>
                <xsd:element ref="ns1:_ip_UnifiedCompliancePolicyUIAc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2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3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eab6827-afe2-41c5-bba6-0112b9054de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bb2f56ec-c2ad-4223-956c-eae2798c9d9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Notes" ma:index="21" nillable="true" ma:displayName="Notes" ma:format="Dropdown" ma:internalName="Notes">
      <xsd:simpleType>
        <xsd:restriction base="dms:Note">
          <xsd:maxLength value="255"/>
        </xsd:restriction>
      </xsd:simpleType>
    </xsd:element>
    <xsd:element name="MediaServiceBillingMetadata" ma:index="24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f76bb6a-912d-46c7-8424-371055528ad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225b2f6f-8614-4cd3-ba16-23214261df67}" ma:internalName="TaxCatchAll" ma:showField="CatchAllData" ma:web="7f76bb6a-912d-46c7-8424-371055528ad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f76bb6a-912d-46c7-8424-371055528adf" xsi:nil="true"/>
    <lcf76f155ced4ddcb4097134ff3c332f xmlns="eeab6827-afe2-41c5-bba6-0112b9054dee">
      <Terms xmlns="http://schemas.microsoft.com/office/infopath/2007/PartnerControls"/>
    </lcf76f155ced4ddcb4097134ff3c332f>
    <_ip_UnifiedCompliancePolicyUIAction xmlns="http://schemas.microsoft.com/sharepoint/v3" xsi:nil="true"/>
    <_ip_UnifiedCompliancePolicyProperties xmlns="http://schemas.microsoft.com/sharepoint/v3" xsi:nil="true"/>
    <Notes xmlns="eeab6827-afe2-41c5-bba6-0112b9054dee" xsi:nil="true"/>
  </documentManagement>
</p:properties>
</file>

<file path=customXml/itemProps1.xml><?xml version="1.0" encoding="utf-8"?>
<ds:datastoreItem xmlns:ds="http://schemas.openxmlformats.org/officeDocument/2006/customXml" ds:itemID="{AB92A5F4-4281-463F-B4C4-60B80794FF7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592798B-8174-480A-8032-7B610175036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eeab6827-afe2-41c5-bba6-0112b9054dee"/>
    <ds:schemaRef ds:uri="7f76bb6a-912d-46c7-8424-371055528ad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0913F69-2A07-4B72-A96D-253466825359}">
  <ds:schemaRefs>
    <ds:schemaRef ds:uri="http://schemas.microsoft.com/office/2006/documentManagement/types"/>
    <ds:schemaRef ds:uri="http://www.w3.org/XML/1998/namespace"/>
    <ds:schemaRef ds:uri="http://purl.org/dc/elements/1.1/"/>
    <ds:schemaRef ds:uri="http://purl.org/dc/terms/"/>
    <ds:schemaRef ds:uri="http://schemas.microsoft.com/office/infopath/2007/PartnerControls"/>
    <ds:schemaRef ds:uri="eeab6827-afe2-41c5-bba6-0112b9054dee"/>
    <ds:schemaRef ds:uri="http://schemas.microsoft.com/sharepoint/v3"/>
    <ds:schemaRef ds:uri="http://schemas.openxmlformats.org/package/2006/metadata/core-properties"/>
    <ds:schemaRef ds:uri="7f76bb6a-912d-46c7-8424-371055528adf"/>
    <ds:schemaRef ds:uri="http://schemas.microsoft.com/office/2006/metadata/properties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CRC Template Slides_BLACK+RED</Template>
  <TotalTime>189</TotalTime>
  <Words>831</Words>
  <Application>Microsoft Macintosh PowerPoint</Application>
  <PresentationFormat>Widescreen</PresentationFormat>
  <Paragraphs>102</Paragraphs>
  <Slides>13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Aptos</vt:lpstr>
      <vt:lpstr>Arial</vt:lpstr>
      <vt:lpstr>Calibri</vt:lpstr>
      <vt:lpstr>Georgia</vt:lpstr>
      <vt:lpstr>Helvetica Neue Medium</vt:lpstr>
      <vt:lpstr>System Font Regular</vt:lpstr>
      <vt:lpstr>CRC Template Slides_BLACK+RED</vt:lpstr>
      <vt:lpstr>    Ease →  Employee Navigator Migration Walkthrough</vt:lpstr>
      <vt:lpstr>CRC Benefits Migration Assistance</vt:lpstr>
      <vt:lpstr>Open the Migration Dashboard in Ease</vt:lpstr>
      <vt:lpstr>Refresh Readiness  + Review Status</vt:lpstr>
      <vt:lpstr>View the Migration Readiness Report </vt:lpstr>
      <vt:lpstr>Resolve Blocking Mirrors Before Migration</vt:lpstr>
      <vt:lpstr>  Click Migrate to  Start the Process</vt:lpstr>
      <vt:lpstr>  Confirm Brokerage Destination</vt:lpstr>
      <vt:lpstr>  Migration In Progress and Completion</vt:lpstr>
      <vt:lpstr>Migration Report</vt:lpstr>
      <vt:lpstr>View in  Employee Navigator</vt:lpstr>
      <vt:lpstr>Granting CRC Benefits Broker License Access</vt:lpstr>
      <vt:lpstr>Questions?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Sydney Todd</dc:creator>
  <cp:keywords/>
  <dc:description/>
  <cp:lastModifiedBy>Sydney Todd</cp:lastModifiedBy>
  <cp:revision>1</cp:revision>
  <dcterms:created xsi:type="dcterms:W3CDTF">2026-06-22T18:12:47Z</dcterms:created>
  <dcterms:modified xsi:type="dcterms:W3CDTF">2026-06-24T17:45:55Z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0x010100D4AC8D96F0137143B9800DF302C189B2</vt:lpwstr>
  </property>
  <property fmtid="{D5CDD505-2E9C-101B-9397-08002B2CF9AE}" pid="3" name="MediaServiceImageTags">
    <vt:lpwstr/>
  </property>
  <property fmtid="{D5CDD505-2E9C-101B-9397-08002B2CF9AE}" pid="4" name="MSIP_Label_8615a093-f0b7-49d6-8153-665febe3c5c4_Enabled">
    <vt:lpwstr>true</vt:lpwstr>
  </property>
  <property fmtid="{D5CDD505-2E9C-101B-9397-08002B2CF9AE}" pid="5" name="MSIP_Label_8615a093-f0b7-49d6-8153-665febe3c5c4_SetDate">
    <vt:lpwstr>2026-06-24T14:35:56Z</vt:lpwstr>
  </property>
  <property fmtid="{D5CDD505-2E9C-101B-9397-08002B2CF9AE}" pid="6" name="MSIP_Label_8615a093-f0b7-49d6-8153-665febe3c5c4_Method">
    <vt:lpwstr>Standard</vt:lpwstr>
  </property>
  <property fmtid="{D5CDD505-2E9C-101B-9397-08002B2CF9AE}" pid="7" name="MSIP_Label_8615a093-f0b7-49d6-8153-665febe3c5c4_Name">
    <vt:lpwstr>Internal</vt:lpwstr>
  </property>
  <property fmtid="{D5CDD505-2E9C-101B-9397-08002B2CF9AE}" pid="8" name="MSIP_Label_8615a093-f0b7-49d6-8153-665febe3c5c4_SiteId">
    <vt:lpwstr>ca9e3c59-d8ec-4ee6-9544-05f62f85ac98</vt:lpwstr>
  </property>
  <property fmtid="{D5CDD505-2E9C-101B-9397-08002B2CF9AE}" pid="9" name="MSIP_Label_8615a093-f0b7-49d6-8153-665febe3c5c4_ActionId">
    <vt:lpwstr>ec89a6db-8775-400f-bce3-b3176a1992c8</vt:lpwstr>
  </property>
  <property fmtid="{D5CDD505-2E9C-101B-9397-08002B2CF9AE}" pid="10" name="MSIP_Label_8615a093-f0b7-49d6-8153-665febe3c5c4_ContentBits">
    <vt:lpwstr>0</vt:lpwstr>
  </property>
  <property fmtid="{D5CDD505-2E9C-101B-9397-08002B2CF9AE}" pid="11" name="MSIP_Label_8615a093-f0b7-49d6-8153-665febe3c5c4_Tag">
    <vt:lpwstr>50, 3, 0, 1</vt:lpwstr>
  </property>
</Properties>
</file>